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37.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46.xml"/>
  <Override ContentType="application/vnd.openxmlformats-officedocument.presentationml.slideLayout+xml" PartName="/ppt/slideLayouts/slideLayout7.xml"/>
  <Override ContentType="application/vnd.openxmlformats-officedocument.presentationml.slideLayout+xml" PartName="/ppt/slideLayouts/slideLayout40.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38.xml"/>
  <Override ContentType="application/vnd.openxmlformats-officedocument.presentationml.slideLayout+xml" PartName="/ppt/slideLayouts/slideLayout42.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43.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39.xml"/>
  <Override ContentType="application/vnd.openxmlformats-officedocument.presentationml.slideLayout+xml" PartName="/ppt/slideLayouts/slideLayout35.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4.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41.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45.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Master+xml" PartName="/ppt/slideMasters/slideMaster4.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theme+xml" PartName="/ppt/theme/theme5.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94" r:id="rId4"/>
    <p:sldMasterId id="2147483695" r:id="rId5"/>
    <p:sldMasterId id="2147483696" r:id="rId6"/>
    <p:sldMasterId id="2147483697" r:id="rId7"/>
  </p:sldMasterIdLst>
  <p:notesMasterIdLst>
    <p:notesMasterId r:id="rId8"/>
  </p:notesMasterIdLst>
  <p:sldIdLst>
    <p:sldId id="256" r:id="rId9"/>
    <p:sldId id="257" r:id="rId10"/>
    <p:sldId id="258" r:id="rId11"/>
    <p:sldId id="259" r:id="rId12"/>
    <p:sldId id="260" r:id="rId13"/>
  </p:sldIdLst>
  <p:sldSz cy="10287000" cx="18288000"/>
  <p:notesSz cx="6858000" cy="9144000"/>
  <p:embeddedFontLst>
    <p:embeddedFont>
      <p:font typeface="Halant"/>
      <p:regular r:id="rId14"/>
      <p:bold r:id="rId15"/>
    </p:embeddedFont>
    <p:embeddedFont>
      <p:font typeface="Inter"/>
      <p:regular r:id="rId16"/>
      <p:bold r:id="rId17"/>
      <p:italic r:id="rId18"/>
      <p:boldItalic r:id="rId1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000000"/>
          </p15:clr>
        </p15:guide>
        <p15:guide id="2" pos="2880">
          <p15:clr>
            <a:srgbClr val="000000"/>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3.xml"/><Relationship Id="rId10" Type="http://schemas.openxmlformats.org/officeDocument/2006/relationships/slide" Target="slides/slide2.xml"/><Relationship Id="rId13" Type="http://schemas.openxmlformats.org/officeDocument/2006/relationships/slide" Target="slides/slide5.xml"/><Relationship Id="rId12" Type="http://schemas.openxmlformats.org/officeDocument/2006/relationships/slide" Target="slides/slide4.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1.xml"/><Relationship Id="rId15" Type="http://schemas.openxmlformats.org/officeDocument/2006/relationships/font" Target="fonts/Halant-bold.fntdata"/><Relationship Id="rId14" Type="http://schemas.openxmlformats.org/officeDocument/2006/relationships/font" Target="fonts/Halant-regular.fntdata"/><Relationship Id="rId17" Type="http://schemas.openxmlformats.org/officeDocument/2006/relationships/font" Target="fonts/Inter-bold.fntdata"/><Relationship Id="rId16" Type="http://schemas.openxmlformats.org/officeDocument/2006/relationships/font" Target="fonts/Inter-regular.fntdata"/><Relationship Id="rId5" Type="http://schemas.openxmlformats.org/officeDocument/2006/relationships/slideMaster" Target="slideMasters/slideMaster2.xml"/><Relationship Id="rId19" Type="http://schemas.openxmlformats.org/officeDocument/2006/relationships/font" Target="fonts/Inter-boldItalic.fntdata"/><Relationship Id="rId6" Type="http://schemas.openxmlformats.org/officeDocument/2006/relationships/slideMaster" Target="slideMasters/slideMaster3.xml"/><Relationship Id="rId18" Type="http://schemas.openxmlformats.org/officeDocument/2006/relationships/font" Target="fonts/Inter-italic.fntdata"/><Relationship Id="rId7" Type="http://schemas.openxmlformats.org/officeDocument/2006/relationships/slideMaster" Target="slideMasters/slideMaster4.xml"/><Relationship Id="rId8"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6" name="Shape 286"/>
        <p:cNvGrpSpPr/>
        <p:nvPr/>
      </p:nvGrpSpPr>
      <p:grpSpPr>
        <a:xfrm>
          <a:off x="0" y="0"/>
          <a:ext cx="0" cy="0"/>
          <a:chOff x="0" y="0"/>
          <a:chExt cx="0" cy="0"/>
        </a:xfrm>
      </p:grpSpPr>
      <p:sp>
        <p:nvSpPr>
          <p:cNvPr id="287" name="Google Shape;287;g2f3bacdb78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88" name="Google Shape;288;g2f3bacdb787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7" name="Shape 307"/>
        <p:cNvGrpSpPr/>
        <p:nvPr/>
      </p:nvGrpSpPr>
      <p:grpSpPr>
        <a:xfrm>
          <a:off x="0" y="0"/>
          <a:ext cx="0" cy="0"/>
          <a:chOff x="0" y="0"/>
          <a:chExt cx="0" cy="0"/>
        </a:xfrm>
      </p:grpSpPr>
      <p:sp>
        <p:nvSpPr>
          <p:cNvPr id="308" name="Google Shape;308;g33330a62d55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09" name="Google Shape;309;g33330a62d55_0_6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7" name="Shape 327"/>
        <p:cNvGrpSpPr/>
        <p:nvPr/>
      </p:nvGrpSpPr>
      <p:grpSpPr>
        <a:xfrm>
          <a:off x="0" y="0"/>
          <a:ext cx="0" cy="0"/>
          <a:chOff x="0" y="0"/>
          <a:chExt cx="0" cy="0"/>
        </a:xfrm>
      </p:grpSpPr>
      <p:sp>
        <p:nvSpPr>
          <p:cNvPr id="328" name="Google Shape;328;g34ce06f14ab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29" name="Google Shape;329;g34ce06f14ab_0_1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7" name="Shape 347"/>
        <p:cNvGrpSpPr/>
        <p:nvPr/>
      </p:nvGrpSpPr>
      <p:grpSpPr>
        <a:xfrm>
          <a:off x="0" y="0"/>
          <a:ext cx="0" cy="0"/>
          <a:chOff x="0" y="0"/>
          <a:chExt cx="0" cy="0"/>
        </a:xfrm>
      </p:grpSpPr>
      <p:sp>
        <p:nvSpPr>
          <p:cNvPr id="348" name="Google Shape;348;g34ce06f14a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49" name="Google Shape;349;g34ce06f14ab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7" name="Shape 367"/>
        <p:cNvGrpSpPr/>
        <p:nvPr/>
      </p:nvGrpSpPr>
      <p:grpSpPr>
        <a:xfrm>
          <a:off x="0" y="0"/>
          <a:ext cx="0" cy="0"/>
          <a:chOff x="0" y="0"/>
          <a:chExt cx="0" cy="0"/>
        </a:xfrm>
      </p:grpSpPr>
      <p:sp>
        <p:nvSpPr>
          <p:cNvPr id="368" name="Google Shape;368;g34ce06f14ab_0_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69" name="Google Shape;369;g34ce06f14ab_0_4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1" name="Shape 11"/>
        <p:cNvGrpSpPr/>
        <p:nvPr/>
      </p:nvGrpSpPr>
      <p:grpSpPr>
        <a:xfrm>
          <a:off x="0" y="0"/>
          <a:ext cx="0" cy="0"/>
          <a:chOff x="0" y="0"/>
          <a:chExt cx="0" cy="0"/>
        </a:xfrm>
      </p:grpSpPr>
      <p:sp>
        <p:nvSpPr>
          <p:cNvPr id="12" name="Google Shape;12;p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 name="Google Shape;13;p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 name="Google Shape;14;p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68" name="Shape 68"/>
        <p:cNvGrpSpPr/>
        <p:nvPr/>
      </p:nvGrpSpPr>
      <p:grpSpPr>
        <a:xfrm>
          <a:off x="0" y="0"/>
          <a:ext cx="0" cy="0"/>
          <a:chOff x="0" y="0"/>
          <a:chExt cx="0" cy="0"/>
        </a:xfrm>
      </p:grpSpPr>
      <p:sp>
        <p:nvSpPr>
          <p:cNvPr id="69" name="Google Shape;69;p1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0" name="Google Shape;70;p11"/>
          <p:cNvSpPr txBox="1"/>
          <p:nvPr>
            <p:ph idx="1" type="body"/>
          </p:nvPr>
        </p:nvSpPr>
        <p:spPr>
          <a:xfrm rot="5400000">
            <a:off x="2309019" y="-251618"/>
            <a:ext cx="4525963" cy="82296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1" name="Google Shape;71;p1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1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3" name="Google Shape;73;p1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Google Shape;75;p12"/>
          <p:cNvSpPr txBox="1"/>
          <p:nvPr>
            <p:ph type="title"/>
          </p:nvPr>
        </p:nvSpPr>
        <p:spPr>
          <a:xfrm rot="5400000">
            <a:off x="4732338" y="2171701"/>
            <a:ext cx="5851525" cy="20574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6" name="Google Shape;76;p12"/>
          <p:cNvSpPr txBox="1"/>
          <p:nvPr>
            <p:ph idx="1" type="body"/>
          </p:nvPr>
        </p:nvSpPr>
        <p:spPr>
          <a:xfrm rot="5400000">
            <a:off x="541338" y="190500"/>
            <a:ext cx="5851525" cy="60198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7" name="Google Shape;77;p1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8" name="Google Shape;78;p1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9" name="Google Shape;79;p1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86" name="Shape 86"/>
        <p:cNvGrpSpPr/>
        <p:nvPr/>
      </p:nvGrpSpPr>
      <p:grpSpPr>
        <a:xfrm>
          <a:off x="0" y="0"/>
          <a:ext cx="0" cy="0"/>
          <a:chOff x="0" y="0"/>
          <a:chExt cx="0" cy="0"/>
        </a:xfrm>
      </p:grpSpPr>
      <p:sp>
        <p:nvSpPr>
          <p:cNvPr id="87" name="Google Shape;87;p14"/>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88" name="Google Shape;88;p14"/>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89" name="Google Shape;89;p14"/>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0" name="Shape 90"/>
        <p:cNvGrpSpPr/>
        <p:nvPr/>
      </p:nvGrpSpPr>
      <p:grpSpPr>
        <a:xfrm>
          <a:off x="0" y="0"/>
          <a:ext cx="0" cy="0"/>
          <a:chOff x="0" y="0"/>
          <a:chExt cx="0" cy="0"/>
        </a:xfrm>
      </p:grpSpPr>
      <p:sp>
        <p:nvSpPr>
          <p:cNvPr id="91" name="Google Shape;91;p15"/>
          <p:cNvSpPr txBox="1"/>
          <p:nvPr>
            <p:ph type="ctrTitle"/>
          </p:nvPr>
        </p:nvSpPr>
        <p:spPr>
          <a:xfrm>
            <a:off x="685800" y="2130425"/>
            <a:ext cx="7772400" cy="1470000"/>
          </a:xfrm>
          <a:prstGeom prst="rect">
            <a:avLst/>
          </a:prstGeom>
          <a:noFill/>
          <a:ln>
            <a:noFill/>
          </a:ln>
        </p:spPr>
        <p:txBody>
          <a:bodyPr anchorCtr="0" anchor="ctr" bIns="45700" lIns="91425" spcFirstLastPara="1" rIns="91425" wrap="square" tIns="45700">
            <a:normAutofit/>
          </a:bodyPr>
          <a:lstStyle>
            <a:lvl1pPr lvl="0" rtl="0" algn="ctr">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92" name="Google Shape;92;p15"/>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lvl1pPr lvl="0" rtl="0" algn="ctr">
              <a:spcBef>
                <a:spcPts val="640"/>
              </a:spcBef>
              <a:spcAft>
                <a:spcPts val="0"/>
              </a:spcAft>
              <a:buClr>
                <a:srgbClr val="888888"/>
              </a:buClr>
              <a:buSzPts val="3200"/>
              <a:buNone/>
              <a:defRPr>
                <a:solidFill>
                  <a:srgbClr val="888888"/>
                </a:solidFill>
              </a:defRPr>
            </a:lvl1pPr>
            <a:lvl2pPr lvl="1" rtl="0" algn="ctr">
              <a:spcBef>
                <a:spcPts val="560"/>
              </a:spcBef>
              <a:spcAft>
                <a:spcPts val="0"/>
              </a:spcAft>
              <a:buClr>
                <a:srgbClr val="888888"/>
              </a:buClr>
              <a:buSzPts val="2800"/>
              <a:buNone/>
              <a:defRPr>
                <a:solidFill>
                  <a:srgbClr val="888888"/>
                </a:solidFill>
              </a:defRPr>
            </a:lvl2pPr>
            <a:lvl3pPr lvl="2" rtl="0" algn="ctr">
              <a:spcBef>
                <a:spcPts val="480"/>
              </a:spcBef>
              <a:spcAft>
                <a:spcPts val="0"/>
              </a:spcAft>
              <a:buClr>
                <a:srgbClr val="888888"/>
              </a:buClr>
              <a:buSzPts val="2400"/>
              <a:buNone/>
              <a:defRPr>
                <a:solidFill>
                  <a:srgbClr val="888888"/>
                </a:solidFill>
              </a:defRPr>
            </a:lvl3pPr>
            <a:lvl4pPr lvl="3" rtl="0" algn="ctr">
              <a:spcBef>
                <a:spcPts val="400"/>
              </a:spcBef>
              <a:spcAft>
                <a:spcPts val="0"/>
              </a:spcAft>
              <a:buClr>
                <a:srgbClr val="888888"/>
              </a:buClr>
              <a:buSzPts val="2000"/>
              <a:buNone/>
              <a:defRPr>
                <a:solidFill>
                  <a:srgbClr val="888888"/>
                </a:solidFill>
              </a:defRPr>
            </a:lvl4pPr>
            <a:lvl5pPr lvl="4" rtl="0" algn="ctr">
              <a:spcBef>
                <a:spcPts val="400"/>
              </a:spcBef>
              <a:spcAft>
                <a:spcPts val="0"/>
              </a:spcAft>
              <a:buClr>
                <a:srgbClr val="888888"/>
              </a:buClr>
              <a:buSzPts val="2000"/>
              <a:buNone/>
              <a:defRPr>
                <a:solidFill>
                  <a:srgbClr val="888888"/>
                </a:solidFill>
              </a:defRPr>
            </a:lvl5pPr>
            <a:lvl6pPr lvl="5" rtl="0" algn="ctr">
              <a:spcBef>
                <a:spcPts val="400"/>
              </a:spcBef>
              <a:spcAft>
                <a:spcPts val="0"/>
              </a:spcAft>
              <a:buClr>
                <a:srgbClr val="888888"/>
              </a:buClr>
              <a:buSzPts val="2000"/>
              <a:buNone/>
              <a:defRPr>
                <a:solidFill>
                  <a:srgbClr val="888888"/>
                </a:solidFill>
              </a:defRPr>
            </a:lvl6pPr>
            <a:lvl7pPr lvl="6" rtl="0" algn="ctr">
              <a:spcBef>
                <a:spcPts val="400"/>
              </a:spcBef>
              <a:spcAft>
                <a:spcPts val="0"/>
              </a:spcAft>
              <a:buClr>
                <a:srgbClr val="888888"/>
              </a:buClr>
              <a:buSzPts val="2000"/>
              <a:buNone/>
              <a:defRPr>
                <a:solidFill>
                  <a:srgbClr val="888888"/>
                </a:solidFill>
              </a:defRPr>
            </a:lvl7pPr>
            <a:lvl8pPr lvl="7" rtl="0" algn="ctr">
              <a:spcBef>
                <a:spcPts val="400"/>
              </a:spcBef>
              <a:spcAft>
                <a:spcPts val="0"/>
              </a:spcAft>
              <a:buClr>
                <a:srgbClr val="888888"/>
              </a:buClr>
              <a:buSzPts val="2000"/>
              <a:buNone/>
              <a:defRPr>
                <a:solidFill>
                  <a:srgbClr val="888888"/>
                </a:solidFill>
              </a:defRPr>
            </a:lvl8pPr>
            <a:lvl9pPr lvl="8" rtl="0" algn="ctr">
              <a:spcBef>
                <a:spcPts val="400"/>
              </a:spcBef>
              <a:spcAft>
                <a:spcPts val="0"/>
              </a:spcAft>
              <a:buClr>
                <a:srgbClr val="888888"/>
              </a:buClr>
              <a:buSzPts val="2000"/>
              <a:buNone/>
              <a:defRPr>
                <a:solidFill>
                  <a:srgbClr val="888888"/>
                </a:solidFill>
              </a:defRPr>
            </a:lvl9pPr>
          </a:lstStyle>
          <a:p/>
        </p:txBody>
      </p:sp>
      <p:sp>
        <p:nvSpPr>
          <p:cNvPr id="93" name="Google Shape;93;p15"/>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94" name="Google Shape;94;p15"/>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95" name="Google Shape;95;p15"/>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96" name="Shape 96"/>
        <p:cNvGrpSpPr/>
        <p:nvPr/>
      </p:nvGrpSpPr>
      <p:grpSpPr>
        <a:xfrm>
          <a:off x="0" y="0"/>
          <a:ext cx="0" cy="0"/>
          <a:chOff x="0" y="0"/>
          <a:chExt cx="0" cy="0"/>
        </a:xfrm>
      </p:grpSpPr>
      <p:sp>
        <p:nvSpPr>
          <p:cNvPr id="97" name="Google Shape;97;p1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rtl="0" algn="ctr">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98" name="Google Shape;98;p16"/>
          <p:cNvSpPr txBox="1"/>
          <p:nvPr>
            <p:ph idx="1" type="body"/>
          </p:nvPr>
        </p:nvSpPr>
        <p:spPr>
          <a:xfrm>
            <a:off x="457200" y="1600200"/>
            <a:ext cx="8229600" cy="4526100"/>
          </a:xfrm>
          <a:prstGeom prst="rect">
            <a:avLst/>
          </a:prstGeom>
          <a:noFill/>
          <a:ln>
            <a:noFill/>
          </a:ln>
        </p:spPr>
        <p:txBody>
          <a:bodyPr anchorCtr="0" anchor="t" bIns="45700" lIns="91425" spcFirstLastPara="1" rIns="91425" wrap="square" tIns="45700">
            <a:normAutofit/>
          </a:bodyPr>
          <a:lstStyle>
            <a:lvl1pPr indent="-342900" lvl="0" marL="457200" rtl="0" algn="l">
              <a:spcBef>
                <a:spcPts val="360"/>
              </a:spcBef>
              <a:spcAft>
                <a:spcPts val="0"/>
              </a:spcAft>
              <a:buClr>
                <a:schemeClr val="dk1"/>
              </a:buClr>
              <a:buSzPts val="1800"/>
              <a:buChar char="•"/>
              <a:defRPr/>
            </a:lvl1pPr>
            <a:lvl2pPr indent="-342900" lvl="1" marL="914400" rtl="0" algn="l">
              <a:spcBef>
                <a:spcPts val="360"/>
              </a:spcBef>
              <a:spcAft>
                <a:spcPts val="0"/>
              </a:spcAft>
              <a:buClr>
                <a:schemeClr val="dk1"/>
              </a:buClr>
              <a:buSzPts val="1800"/>
              <a:buChar char="–"/>
              <a:defRPr/>
            </a:lvl2pPr>
            <a:lvl3pPr indent="-342900" lvl="2" marL="1371600" rtl="0" algn="l">
              <a:spcBef>
                <a:spcPts val="360"/>
              </a:spcBef>
              <a:spcAft>
                <a:spcPts val="0"/>
              </a:spcAft>
              <a:buClr>
                <a:schemeClr val="dk1"/>
              </a:buClr>
              <a:buSzPts val="1800"/>
              <a:buChar char="•"/>
              <a:defRPr/>
            </a:lvl3pPr>
            <a:lvl4pPr indent="-342900" lvl="3" marL="1828800" rtl="0" algn="l">
              <a:spcBef>
                <a:spcPts val="360"/>
              </a:spcBef>
              <a:spcAft>
                <a:spcPts val="0"/>
              </a:spcAft>
              <a:buClr>
                <a:schemeClr val="dk1"/>
              </a:buClr>
              <a:buSzPts val="1800"/>
              <a:buChar char="–"/>
              <a:defRPr/>
            </a:lvl4pPr>
            <a:lvl5pPr indent="-342900" lvl="4" marL="2286000" rtl="0" algn="l">
              <a:spcBef>
                <a:spcPts val="360"/>
              </a:spcBef>
              <a:spcAft>
                <a:spcPts val="0"/>
              </a:spcAft>
              <a:buClr>
                <a:schemeClr val="dk1"/>
              </a:buClr>
              <a:buSzPts val="1800"/>
              <a:buChar char="»"/>
              <a:defRPr/>
            </a:lvl5pPr>
            <a:lvl6pPr indent="-342900" lvl="5" marL="2743200" rtl="0" algn="l">
              <a:spcBef>
                <a:spcPts val="360"/>
              </a:spcBef>
              <a:spcAft>
                <a:spcPts val="0"/>
              </a:spcAft>
              <a:buClr>
                <a:schemeClr val="dk1"/>
              </a:buClr>
              <a:buSzPts val="1800"/>
              <a:buChar char="•"/>
              <a:defRPr/>
            </a:lvl6pPr>
            <a:lvl7pPr indent="-342900" lvl="6" marL="3200400" rtl="0" algn="l">
              <a:spcBef>
                <a:spcPts val="360"/>
              </a:spcBef>
              <a:spcAft>
                <a:spcPts val="0"/>
              </a:spcAft>
              <a:buClr>
                <a:schemeClr val="dk1"/>
              </a:buClr>
              <a:buSzPts val="1800"/>
              <a:buChar char="•"/>
              <a:defRPr/>
            </a:lvl7pPr>
            <a:lvl8pPr indent="-342900" lvl="7" marL="3657600" rtl="0" algn="l">
              <a:spcBef>
                <a:spcPts val="360"/>
              </a:spcBef>
              <a:spcAft>
                <a:spcPts val="0"/>
              </a:spcAft>
              <a:buClr>
                <a:schemeClr val="dk1"/>
              </a:buClr>
              <a:buSzPts val="1800"/>
              <a:buChar char="•"/>
              <a:defRPr/>
            </a:lvl8pPr>
            <a:lvl9pPr indent="-342900" lvl="8" marL="4114800" rtl="0" algn="l">
              <a:spcBef>
                <a:spcPts val="360"/>
              </a:spcBef>
              <a:spcAft>
                <a:spcPts val="0"/>
              </a:spcAft>
              <a:buClr>
                <a:schemeClr val="dk1"/>
              </a:buClr>
              <a:buSzPts val="1800"/>
              <a:buChar char="•"/>
              <a:defRPr/>
            </a:lvl9pPr>
          </a:lstStyle>
          <a:p/>
        </p:txBody>
      </p:sp>
      <p:sp>
        <p:nvSpPr>
          <p:cNvPr id="99" name="Google Shape;99;p16"/>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00" name="Google Shape;100;p16"/>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01" name="Google Shape;101;p16"/>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2" name="Shape 102"/>
        <p:cNvGrpSpPr/>
        <p:nvPr/>
      </p:nvGrpSpPr>
      <p:grpSpPr>
        <a:xfrm>
          <a:off x="0" y="0"/>
          <a:ext cx="0" cy="0"/>
          <a:chOff x="0" y="0"/>
          <a:chExt cx="0" cy="0"/>
        </a:xfrm>
      </p:grpSpPr>
      <p:sp>
        <p:nvSpPr>
          <p:cNvPr id="103" name="Google Shape;103;p17"/>
          <p:cNvSpPr txBox="1"/>
          <p:nvPr>
            <p:ph type="title"/>
          </p:nvPr>
        </p:nvSpPr>
        <p:spPr>
          <a:xfrm>
            <a:off x="722313" y="4406900"/>
            <a:ext cx="7772400" cy="1362000"/>
          </a:xfrm>
          <a:prstGeom prst="rect">
            <a:avLst/>
          </a:prstGeom>
          <a:noFill/>
          <a:ln>
            <a:noFill/>
          </a:ln>
        </p:spPr>
        <p:txBody>
          <a:bodyPr anchorCtr="0" anchor="t" bIns="45700" lIns="91425" spcFirstLastPara="1" rIns="91425" wrap="square" tIns="45700">
            <a:normAutofit/>
          </a:bodyPr>
          <a:lstStyle>
            <a:lvl1pPr lvl="0" rtl="0" algn="l">
              <a:spcBef>
                <a:spcPts val="0"/>
              </a:spcBef>
              <a:spcAft>
                <a:spcPts val="0"/>
              </a:spcAft>
              <a:buClr>
                <a:schemeClr val="dk1"/>
              </a:buClr>
              <a:buSzPts val="4000"/>
              <a:buFont typeface="Calibri"/>
              <a:buNone/>
              <a:defRPr b="1" sz="4000" cap="none"/>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04" name="Google Shape;104;p17"/>
          <p:cNvSpPr txBox="1"/>
          <p:nvPr>
            <p:ph idx="1" type="body"/>
          </p:nvPr>
        </p:nvSpPr>
        <p:spPr>
          <a:xfrm>
            <a:off x="722313" y="2906713"/>
            <a:ext cx="7772400" cy="1500300"/>
          </a:xfrm>
          <a:prstGeom prst="rect">
            <a:avLst/>
          </a:prstGeom>
          <a:noFill/>
          <a:ln>
            <a:noFill/>
          </a:ln>
        </p:spPr>
        <p:txBody>
          <a:bodyPr anchorCtr="0" anchor="b" bIns="45700" lIns="91425" spcFirstLastPara="1" rIns="91425" wrap="square" tIns="45700">
            <a:normAutofit/>
          </a:bodyPr>
          <a:lstStyle>
            <a:lvl1pPr indent="-228600" lvl="0" marL="457200" rtl="0" algn="l">
              <a:spcBef>
                <a:spcPts val="400"/>
              </a:spcBef>
              <a:spcAft>
                <a:spcPts val="0"/>
              </a:spcAft>
              <a:buClr>
                <a:srgbClr val="888888"/>
              </a:buClr>
              <a:buSzPts val="2000"/>
              <a:buNone/>
              <a:defRPr sz="2000">
                <a:solidFill>
                  <a:srgbClr val="888888"/>
                </a:solidFill>
              </a:defRPr>
            </a:lvl1pPr>
            <a:lvl2pPr indent="-228600" lvl="1" marL="914400" rtl="0" algn="l">
              <a:spcBef>
                <a:spcPts val="360"/>
              </a:spcBef>
              <a:spcAft>
                <a:spcPts val="0"/>
              </a:spcAft>
              <a:buClr>
                <a:srgbClr val="888888"/>
              </a:buClr>
              <a:buSzPts val="1800"/>
              <a:buNone/>
              <a:defRPr sz="1800">
                <a:solidFill>
                  <a:srgbClr val="888888"/>
                </a:solidFill>
              </a:defRPr>
            </a:lvl2pPr>
            <a:lvl3pPr indent="-228600" lvl="2" marL="1371600" rtl="0" algn="l">
              <a:spcBef>
                <a:spcPts val="320"/>
              </a:spcBef>
              <a:spcAft>
                <a:spcPts val="0"/>
              </a:spcAft>
              <a:buClr>
                <a:srgbClr val="888888"/>
              </a:buClr>
              <a:buSzPts val="1600"/>
              <a:buNone/>
              <a:defRPr sz="1600">
                <a:solidFill>
                  <a:srgbClr val="888888"/>
                </a:solidFill>
              </a:defRPr>
            </a:lvl3pPr>
            <a:lvl4pPr indent="-228600" lvl="3" marL="1828800" rtl="0" algn="l">
              <a:spcBef>
                <a:spcPts val="280"/>
              </a:spcBef>
              <a:spcAft>
                <a:spcPts val="0"/>
              </a:spcAft>
              <a:buClr>
                <a:srgbClr val="888888"/>
              </a:buClr>
              <a:buSzPts val="1400"/>
              <a:buNone/>
              <a:defRPr sz="1400">
                <a:solidFill>
                  <a:srgbClr val="888888"/>
                </a:solidFill>
              </a:defRPr>
            </a:lvl4pPr>
            <a:lvl5pPr indent="-228600" lvl="4" marL="2286000" rtl="0" algn="l">
              <a:spcBef>
                <a:spcPts val="280"/>
              </a:spcBef>
              <a:spcAft>
                <a:spcPts val="0"/>
              </a:spcAft>
              <a:buClr>
                <a:srgbClr val="888888"/>
              </a:buClr>
              <a:buSzPts val="1400"/>
              <a:buNone/>
              <a:defRPr sz="1400">
                <a:solidFill>
                  <a:srgbClr val="888888"/>
                </a:solidFill>
              </a:defRPr>
            </a:lvl5pPr>
            <a:lvl6pPr indent="-228600" lvl="5" marL="2743200" rtl="0" algn="l">
              <a:spcBef>
                <a:spcPts val="280"/>
              </a:spcBef>
              <a:spcAft>
                <a:spcPts val="0"/>
              </a:spcAft>
              <a:buClr>
                <a:srgbClr val="888888"/>
              </a:buClr>
              <a:buSzPts val="1400"/>
              <a:buNone/>
              <a:defRPr sz="1400">
                <a:solidFill>
                  <a:srgbClr val="888888"/>
                </a:solidFill>
              </a:defRPr>
            </a:lvl6pPr>
            <a:lvl7pPr indent="-228600" lvl="6" marL="3200400" rtl="0" algn="l">
              <a:spcBef>
                <a:spcPts val="280"/>
              </a:spcBef>
              <a:spcAft>
                <a:spcPts val="0"/>
              </a:spcAft>
              <a:buClr>
                <a:srgbClr val="888888"/>
              </a:buClr>
              <a:buSzPts val="1400"/>
              <a:buNone/>
              <a:defRPr sz="1400">
                <a:solidFill>
                  <a:srgbClr val="888888"/>
                </a:solidFill>
              </a:defRPr>
            </a:lvl7pPr>
            <a:lvl8pPr indent="-228600" lvl="7" marL="3657600" rtl="0" algn="l">
              <a:spcBef>
                <a:spcPts val="280"/>
              </a:spcBef>
              <a:spcAft>
                <a:spcPts val="0"/>
              </a:spcAft>
              <a:buClr>
                <a:srgbClr val="888888"/>
              </a:buClr>
              <a:buSzPts val="1400"/>
              <a:buNone/>
              <a:defRPr sz="1400">
                <a:solidFill>
                  <a:srgbClr val="888888"/>
                </a:solidFill>
              </a:defRPr>
            </a:lvl8pPr>
            <a:lvl9pPr indent="-228600" lvl="8" marL="4114800" rtl="0" algn="l">
              <a:spcBef>
                <a:spcPts val="280"/>
              </a:spcBef>
              <a:spcAft>
                <a:spcPts val="0"/>
              </a:spcAft>
              <a:buClr>
                <a:srgbClr val="888888"/>
              </a:buClr>
              <a:buSzPts val="1400"/>
              <a:buNone/>
              <a:defRPr sz="1400">
                <a:solidFill>
                  <a:srgbClr val="888888"/>
                </a:solidFill>
              </a:defRPr>
            </a:lvl9pPr>
          </a:lstStyle>
          <a:p/>
        </p:txBody>
      </p:sp>
      <p:sp>
        <p:nvSpPr>
          <p:cNvPr id="105" name="Google Shape;105;p17"/>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06" name="Google Shape;106;p17"/>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07" name="Google Shape;107;p17"/>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108" name="Shape 108"/>
        <p:cNvGrpSpPr/>
        <p:nvPr/>
      </p:nvGrpSpPr>
      <p:grpSpPr>
        <a:xfrm>
          <a:off x="0" y="0"/>
          <a:ext cx="0" cy="0"/>
          <a:chOff x="0" y="0"/>
          <a:chExt cx="0" cy="0"/>
        </a:xfrm>
      </p:grpSpPr>
      <p:sp>
        <p:nvSpPr>
          <p:cNvPr id="109" name="Google Shape;109;p18"/>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rtl="0" algn="ctr">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10" name="Google Shape;110;p18"/>
          <p:cNvSpPr txBox="1"/>
          <p:nvPr>
            <p:ph idx="1" type="body"/>
          </p:nvPr>
        </p:nvSpPr>
        <p:spPr>
          <a:xfrm>
            <a:off x="457200" y="1600200"/>
            <a:ext cx="4038600" cy="4526100"/>
          </a:xfrm>
          <a:prstGeom prst="rect">
            <a:avLst/>
          </a:prstGeom>
          <a:noFill/>
          <a:ln>
            <a:noFill/>
          </a:ln>
        </p:spPr>
        <p:txBody>
          <a:bodyPr anchorCtr="0" anchor="t" bIns="45700" lIns="91425" spcFirstLastPara="1" rIns="91425" wrap="square" tIns="45700">
            <a:normAutofit/>
          </a:bodyPr>
          <a:lstStyle>
            <a:lvl1pPr indent="-406400" lvl="0" marL="457200" rtl="0" algn="l">
              <a:spcBef>
                <a:spcPts val="560"/>
              </a:spcBef>
              <a:spcAft>
                <a:spcPts val="0"/>
              </a:spcAft>
              <a:buClr>
                <a:schemeClr val="dk1"/>
              </a:buClr>
              <a:buSzPts val="2800"/>
              <a:buChar char="•"/>
              <a:defRPr sz="2800"/>
            </a:lvl1pPr>
            <a:lvl2pPr indent="-381000" lvl="1" marL="914400" rtl="0" algn="l">
              <a:spcBef>
                <a:spcPts val="480"/>
              </a:spcBef>
              <a:spcAft>
                <a:spcPts val="0"/>
              </a:spcAft>
              <a:buClr>
                <a:schemeClr val="dk1"/>
              </a:buClr>
              <a:buSzPts val="2400"/>
              <a:buChar char="–"/>
              <a:defRPr sz="2400"/>
            </a:lvl2pPr>
            <a:lvl3pPr indent="-355600" lvl="2" marL="1371600" rtl="0" algn="l">
              <a:spcBef>
                <a:spcPts val="400"/>
              </a:spcBef>
              <a:spcAft>
                <a:spcPts val="0"/>
              </a:spcAft>
              <a:buClr>
                <a:schemeClr val="dk1"/>
              </a:buClr>
              <a:buSzPts val="2000"/>
              <a:buChar char="•"/>
              <a:defRPr sz="2000"/>
            </a:lvl3pPr>
            <a:lvl4pPr indent="-342900" lvl="3" marL="1828800" rtl="0" algn="l">
              <a:spcBef>
                <a:spcPts val="360"/>
              </a:spcBef>
              <a:spcAft>
                <a:spcPts val="0"/>
              </a:spcAft>
              <a:buClr>
                <a:schemeClr val="dk1"/>
              </a:buClr>
              <a:buSzPts val="1800"/>
              <a:buChar char="–"/>
              <a:defRPr sz="1800"/>
            </a:lvl4pPr>
            <a:lvl5pPr indent="-342900" lvl="4" marL="2286000" rtl="0" algn="l">
              <a:spcBef>
                <a:spcPts val="360"/>
              </a:spcBef>
              <a:spcAft>
                <a:spcPts val="0"/>
              </a:spcAft>
              <a:buClr>
                <a:schemeClr val="dk1"/>
              </a:buClr>
              <a:buSzPts val="1800"/>
              <a:buChar char="»"/>
              <a:defRPr sz="1800"/>
            </a:lvl5pPr>
            <a:lvl6pPr indent="-342900" lvl="5" marL="2743200" rtl="0" algn="l">
              <a:spcBef>
                <a:spcPts val="360"/>
              </a:spcBef>
              <a:spcAft>
                <a:spcPts val="0"/>
              </a:spcAft>
              <a:buClr>
                <a:schemeClr val="dk1"/>
              </a:buClr>
              <a:buSzPts val="1800"/>
              <a:buChar char="•"/>
              <a:defRPr sz="1800"/>
            </a:lvl6pPr>
            <a:lvl7pPr indent="-342900" lvl="6" marL="3200400" rtl="0" algn="l">
              <a:spcBef>
                <a:spcPts val="360"/>
              </a:spcBef>
              <a:spcAft>
                <a:spcPts val="0"/>
              </a:spcAft>
              <a:buClr>
                <a:schemeClr val="dk1"/>
              </a:buClr>
              <a:buSzPts val="1800"/>
              <a:buChar char="•"/>
              <a:defRPr sz="1800"/>
            </a:lvl7pPr>
            <a:lvl8pPr indent="-342900" lvl="7" marL="3657600" rtl="0" algn="l">
              <a:spcBef>
                <a:spcPts val="360"/>
              </a:spcBef>
              <a:spcAft>
                <a:spcPts val="0"/>
              </a:spcAft>
              <a:buClr>
                <a:schemeClr val="dk1"/>
              </a:buClr>
              <a:buSzPts val="1800"/>
              <a:buChar char="•"/>
              <a:defRPr sz="1800"/>
            </a:lvl8pPr>
            <a:lvl9pPr indent="-342900" lvl="8" marL="4114800" rtl="0" algn="l">
              <a:spcBef>
                <a:spcPts val="360"/>
              </a:spcBef>
              <a:spcAft>
                <a:spcPts val="0"/>
              </a:spcAft>
              <a:buClr>
                <a:schemeClr val="dk1"/>
              </a:buClr>
              <a:buSzPts val="1800"/>
              <a:buChar char="•"/>
              <a:defRPr sz="1800"/>
            </a:lvl9pPr>
          </a:lstStyle>
          <a:p/>
        </p:txBody>
      </p:sp>
      <p:sp>
        <p:nvSpPr>
          <p:cNvPr id="111" name="Google Shape;111;p18"/>
          <p:cNvSpPr txBox="1"/>
          <p:nvPr>
            <p:ph idx="2" type="body"/>
          </p:nvPr>
        </p:nvSpPr>
        <p:spPr>
          <a:xfrm>
            <a:off x="4648200" y="1600200"/>
            <a:ext cx="4038600" cy="4526100"/>
          </a:xfrm>
          <a:prstGeom prst="rect">
            <a:avLst/>
          </a:prstGeom>
          <a:noFill/>
          <a:ln>
            <a:noFill/>
          </a:ln>
        </p:spPr>
        <p:txBody>
          <a:bodyPr anchorCtr="0" anchor="t" bIns="45700" lIns="91425" spcFirstLastPara="1" rIns="91425" wrap="square" tIns="45700">
            <a:normAutofit/>
          </a:bodyPr>
          <a:lstStyle>
            <a:lvl1pPr indent="-406400" lvl="0" marL="457200" rtl="0" algn="l">
              <a:spcBef>
                <a:spcPts val="560"/>
              </a:spcBef>
              <a:spcAft>
                <a:spcPts val="0"/>
              </a:spcAft>
              <a:buClr>
                <a:schemeClr val="dk1"/>
              </a:buClr>
              <a:buSzPts val="2800"/>
              <a:buChar char="•"/>
              <a:defRPr sz="2800"/>
            </a:lvl1pPr>
            <a:lvl2pPr indent="-381000" lvl="1" marL="914400" rtl="0" algn="l">
              <a:spcBef>
                <a:spcPts val="480"/>
              </a:spcBef>
              <a:spcAft>
                <a:spcPts val="0"/>
              </a:spcAft>
              <a:buClr>
                <a:schemeClr val="dk1"/>
              </a:buClr>
              <a:buSzPts val="2400"/>
              <a:buChar char="–"/>
              <a:defRPr sz="2400"/>
            </a:lvl2pPr>
            <a:lvl3pPr indent="-355600" lvl="2" marL="1371600" rtl="0" algn="l">
              <a:spcBef>
                <a:spcPts val="400"/>
              </a:spcBef>
              <a:spcAft>
                <a:spcPts val="0"/>
              </a:spcAft>
              <a:buClr>
                <a:schemeClr val="dk1"/>
              </a:buClr>
              <a:buSzPts val="2000"/>
              <a:buChar char="•"/>
              <a:defRPr sz="2000"/>
            </a:lvl3pPr>
            <a:lvl4pPr indent="-342900" lvl="3" marL="1828800" rtl="0" algn="l">
              <a:spcBef>
                <a:spcPts val="360"/>
              </a:spcBef>
              <a:spcAft>
                <a:spcPts val="0"/>
              </a:spcAft>
              <a:buClr>
                <a:schemeClr val="dk1"/>
              </a:buClr>
              <a:buSzPts val="1800"/>
              <a:buChar char="–"/>
              <a:defRPr sz="1800"/>
            </a:lvl4pPr>
            <a:lvl5pPr indent="-342900" lvl="4" marL="2286000" rtl="0" algn="l">
              <a:spcBef>
                <a:spcPts val="360"/>
              </a:spcBef>
              <a:spcAft>
                <a:spcPts val="0"/>
              </a:spcAft>
              <a:buClr>
                <a:schemeClr val="dk1"/>
              </a:buClr>
              <a:buSzPts val="1800"/>
              <a:buChar char="»"/>
              <a:defRPr sz="1800"/>
            </a:lvl5pPr>
            <a:lvl6pPr indent="-342900" lvl="5" marL="2743200" rtl="0" algn="l">
              <a:spcBef>
                <a:spcPts val="360"/>
              </a:spcBef>
              <a:spcAft>
                <a:spcPts val="0"/>
              </a:spcAft>
              <a:buClr>
                <a:schemeClr val="dk1"/>
              </a:buClr>
              <a:buSzPts val="1800"/>
              <a:buChar char="•"/>
              <a:defRPr sz="1800"/>
            </a:lvl6pPr>
            <a:lvl7pPr indent="-342900" lvl="6" marL="3200400" rtl="0" algn="l">
              <a:spcBef>
                <a:spcPts val="360"/>
              </a:spcBef>
              <a:spcAft>
                <a:spcPts val="0"/>
              </a:spcAft>
              <a:buClr>
                <a:schemeClr val="dk1"/>
              </a:buClr>
              <a:buSzPts val="1800"/>
              <a:buChar char="•"/>
              <a:defRPr sz="1800"/>
            </a:lvl7pPr>
            <a:lvl8pPr indent="-342900" lvl="7" marL="3657600" rtl="0" algn="l">
              <a:spcBef>
                <a:spcPts val="360"/>
              </a:spcBef>
              <a:spcAft>
                <a:spcPts val="0"/>
              </a:spcAft>
              <a:buClr>
                <a:schemeClr val="dk1"/>
              </a:buClr>
              <a:buSzPts val="1800"/>
              <a:buChar char="•"/>
              <a:defRPr sz="1800"/>
            </a:lvl8pPr>
            <a:lvl9pPr indent="-342900" lvl="8" marL="4114800" rtl="0" algn="l">
              <a:spcBef>
                <a:spcPts val="360"/>
              </a:spcBef>
              <a:spcAft>
                <a:spcPts val="0"/>
              </a:spcAft>
              <a:buClr>
                <a:schemeClr val="dk1"/>
              </a:buClr>
              <a:buSzPts val="1800"/>
              <a:buChar char="•"/>
              <a:defRPr sz="1800"/>
            </a:lvl9pPr>
          </a:lstStyle>
          <a:p/>
        </p:txBody>
      </p:sp>
      <p:sp>
        <p:nvSpPr>
          <p:cNvPr id="112" name="Google Shape;112;p18"/>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13" name="Google Shape;113;p18"/>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14" name="Google Shape;114;p18"/>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115" name="Shape 115"/>
        <p:cNvGrpSpPr/>
        <p:nvPr/>
      </p:nvGrpSpPr>
      <p:grpSpPr>
        <a:xfrm>
          <a:off x="0" y="0"/>
          <a:ext cx="0" cy="0"/>
          <a:chOff x="0" y="0"/>
          <a:chExt cx="0" cy="0"/>
        </a:xfrm>
      </p:grpSpPr>
      <p:sp>
        <p:nvSpPr>
          <p:cNvPr id="116" name="Google Shape;116;p19"/>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rtl="0" algn="ctr">
              <a:spcBef>
                <a:spcPts val="0"/>
              </a:spcBef>
              <a:spcAft>
                <a:spcPts val="0"/>
              </a:spcAft>
              <a:buClr>
                <a:schemeClr val="dk1"/>
              </a:buClr>
              <a:buSzPts val="4400"/>
              <a:buFont typeface="Calibri"/>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17" name="Google Shape;117;p19"/>
          <p:cNvSpPr txBox="1"/>
          <p:nvPr>
            <p:ph idx="1" type="body"/>
          </p:nvPr>
        </p:nvSpPr>
        <p:spPr>
          <a:xfrm>
            <a:off x="457200" y="1535113"/>
            <a:ext cx="4040100" cy="639900"/>
          </a:xfrm>
          <a:prstGeom prst="rect">
            <a:avLst/>
          </a:prstGeom>
          <a:noFill/>
          <a:ln>
            <a:noFill/>
          </a:ln>
        </p:spPr>
        <p:txBody>
          <a:bodyPr anchorCtr="0" anchor="b" bIns="45700" lIns="91425" spcFirstLastPara="1" rIns="91425" wrap="square" tIns="45700">
            <a:normAutofit/>
          </a:bodyPr>
          <a:lstStyle>
            <a:lvl1pPr indent="-228600" lvl="0" marL="457200" rtl="0" algn="l">
              <a:spcBef>
                <a:spcPts val="480"/>
              </a:spcBef>
              <a:spcAft>
                <a:spcPts val="0"/>
              </a:spcAft>
              <a:buClr>
                <a:schemeClr val="dk1"/>
              </a:buClr>
              <a:buSzPts val="2400"/>
              <a:buNone/>
              <a:defRPr b="1" sz="2400"/>
            </a:lvl1pPr>
            <a:lvl2pPr indent="-228600" lvl="1" marL="914400" rtl="0" algn="l">
              <a:spcBef>
                <a:spcPts val="400"/>
              </a:spcBef>
              <a:spcAft>
                <a:spcPts val="0"/>
              </a:spcAft>
              <a:buClr>
                <a:schemeClr val="dk1"/>
              </a:buClr>
              <a:buSzPts val="2000"/>
              <a:buNone/>
              <a:defRPr b="1" sz="2000"/>
            </a:lvl2pPr>
            <a:lvl3pPr indent="-228600" lvl="2" marL="1371600" rtl="0" algn="l">
              <a:spcBef>
                <a:spcPts val="360"/>
              </a:spcBef>
              <a:spcAft>
                <a:spcPts val="0"/>
              </a:spcAft>
              <a:buClr>
                <a:schemeClr val="dk1"/>
              </a:buClr>
              <a:buSzPts val="1800"/>
              <a:buNone/>
              <a:defRPr b="1" sz="1800"/>
            </a:lvl3pPr>
            <a:lvl4pPr indent="-228600" lvl="3" marL="1828800" rtl="0" algn="l">
              <a:spcBef>
                <a:spcPts val="320"/>
              </a:spcBef>
              <a:spcAft>
                <a:spcPts val="0"/>
              </a:spcAft>
              <a:buClr>
                <a:schemeClr val="dk1"/>
              </a:buClr>
              <a:buSzPts val="1600"/>
              <a:buNone/>
              <a:defRPr b="1" sz="1600"/>
            </a:lvl4pPr>
            <a:lvl5pPr indent="-228600" lvl="4" marL="2286000" rtl="0" algn="l">
              <a:spcBef>
                <a:spcPts val="320"/>
              </a:spcBef>
              <a:spcAft>
                <a:spcPts val="0"/>
              </a:spcAft>
              <a:buClr>
                <a:schemeClr val="dk1"/>
              </a:buClr>
              <a:buSzPts val="1600"/>
              <a:buNone/>
              <a:defRPr b="1" sz="1600"/>
            </a:lvl5pPr>
            <a:lvl6pPr indent="-228600" lvl="5" marL="2743200" rtl="0" algn="l">
              <a:spcBef>
                <a:spcPts val="320"/>
              </a:spcBef>
              <a:spcAft>
                <a:spcPts val="0"/>
              </a:spcAft>
              <a:buClr>
                <a:schemeClr val="dk1"/>
              </a:buClr>
              <a:buSzPts val="1600"/>
              <a:buNone/>
              <a:defRPr b="1" sz="1600"/>
            </a:lvl6pPr>
            <a:lvl7pPr indent="-228600" lvl="6" marL="3200400" rtl="0" algn="l">
              <a:spcBef>
                <a:spcPts val="320"/>
              </a:spcBef>
              <a:spcAft>
                <a:spcPts val="0"/>
              </a:spcAft>
              <a:buClr>
                <a:schemeClr val="dk1"/>
              </a:buClr>
              <a:buSzPts val="1600"/>
              <a:buNone/>
              <a:defRPr b="1" sz="1600"/>
            </a:lvl7pPr>
            <a:lvl8pPr indent="-228600" lvl="7" marL="3657600" rtl="0" algn="l">
              <a:spcBef>
                <a:spcPts val="320"/>
              </a:spcBef>
              <a:spcAft>
                <a:spcPts val="0"/>
              </a:spcAft>
              <a:buClr>
                <a:schemeClr val="dk1"/>
              </a:buClr>
              <a:buSzPts val="1600"/>
              <a:buNone/>
              <a:defRPr b="1" sz="1600"/>
            </a:lvl8pPr>
            <a:lvl9pPr indent="-228600" lvl="8" marL="4114800" rtl="0" algn="l">
              <a:spcBef>
                <a:spcPts val="320"/>
              </a:spcBef>
              <a:spcAft>
                <a:spcPts val="0"/>
              </a:spcAft>
              <a:buClr>
                <a:schemeClr val="dk1"/>
              </a:buClr>
              <a:buSzPts val="1600"/>
              <a:buNone/>
              <a:defRPr b="1" sz="1600"/>
            </a:lvl9pPr>
          </a:lstStyle>
          <a:p/>
        </p:txBody>
      </p:sp>
      <p:sp>
        <p:nvSpPr>
          <p:cNvPr id="118" name="Google Shape;118;p19"/>
          <p:cNvSpPr txBox="1"/>
          <p:nvPr>
            <p:ph idx="2" type="body"/>
          </p:nvPr>
        </p:nvSpPr>
        <p:spPr>
          <a:xfrm>
            <a:off x="457200" y="2174875"/>
            <a:ext cx="4040100" cy="3951300"/>
          </a:xfrm>
          <a:prstGeom prst="rect">
            <a:avLst/>
          </a:prstGeom>
          <a:noFill/>
          <a:ln>
            <a:noFill/>
          </a:ln>
        </p:spPr>
        <p:txBody>
          <a:bodyPr anchorCtr="0" anchor="t" bIns="45700" lIns="91425" spcFirstLastPara="1" rIns="91425" wrap="square" tIns="45700">
            <a:normAutofit/>
          </a:bodyPr>
          <a:lstStyle>
            <a:lvl1pPr indent="-381000" lvl="0" marL="457200" rtl="0" algn="l">
              <a:spcBef>
                <a:spcPts val="480"/>
              </a:spcBef>
              <a:spcAft>
                <a:spcPts val="0"/>
              </a:spcAft>
              <a:buClr>
                <a:schemeClr val="dk1"/>
              </a:buClr>
              <a:buSzPts val="2400"/>
              <a:buChar char="•"/>
              <a:defRPr sz="2400"/>
            </a:lvl1pPr>
            <a:lvl2pPr indent="-355600" lvl="1" marL="914400" rtl="0" algn="l">
              <a:spcBef>
                <a:spcPts val="400"/>
              </a:spcBef>
              <a:spcAft>
                <a:spcPts val="0"/>
              </a:spcAft>
              <a:buClr>
                <a:schemeClr val="dk1"/>
              </a:buClr>
              <a:buSzPts val="2000"/>
              <a:buChar char="–"/>
              <a:defRPr sz="2000"/>
            </a:lvl2pPr>
            <a:lvl3pPr indent="-342900" lvl="2" marL="1371600" rtl="0" algn="l">
              <a:spcBef>
                <a:spcPts val="360"/>
              </a:spcBef>
              <a:spcAft>
                <a:spcPts val="0"/>
              </a:spcAft>
              <a:buClr>
                <a:schemeClr val="dk1"/>
              </a:buClr>
              <a:buSzPts val="1800"/>
              <a:buChar char="•"/>
              <a:defRPr sz="1800"/>
            </a:lvl3pPr>
            <a:lvl4pPr indent="-330200" lvl="3" marL="1828800" rtl="0" algn="l">
              <a:spcBef>
                <a:spcPts val="320"/>
              </a:spcBef>
              <a:spcAft>
                <a:spcPts val="0"/>
              </a:spcAft>
              <a:buClr>
                <a:schemeClr val="dk1"/>
              </a:buClr>
              <a:buSzPts val="1600"/>
              <a:buChar char="–"/>
              <a:defRPr sz="1600"/>
            </a:lvl4pPr>
            <a:lvl5pPr indent="-330200" lvl="4" marL="2286000" rtl="0" algn="l">
              <a:spcBef>
                <a:spcPts val="320"/>
              </a:spcBef>
              <a:spcAft>
                <a:spcPts val="0"/>
              </a:spcAft>
              <a:buClr>
                <a:schemeClr val="dk1"/>
              </a:buClr>
              <a:buSzPts val="1600"/>
              <a:buChar char="»"/>
              <a:defRPr sz="1600"/>
            </a:lvl5pPr>
            <a:lvl6pPr indent="-330200" lvl="5" marL="2743200" rtl="0" algn="l">
              <a:spcBef>
                <a:spcPts val="320"/>
              </a:spcBef>
              <a:spcAft>
                <a:spcPts val="0"/>
              </a:spcAft>
              <a:buClr>
                <a:schemeClr val="dk1"/>
              </a:buClr>
              <a:buSzPts val="1600"/>
              <a:buChar char="•"/>
              <a:defRPr sz="1600"/>
            </a:lvl6pPr>
            <a:lvl7pPr indent="-330200" lvl="6" marL="3200400" rtl="0" algn="l">
              <a:spcBef>
                <a:spcPts val="320"/>
              </a:spcBef>
              <a:spcAft>
                <a:spcPts val="0"/>
              </a:spcAft>
              <a:buClr>
                <a:schemeClr val="dk1"/>
              </a:buClr>
              <a:buSzPts val="1600"/>
              <a:buChar char="•"/>
              <a:defRPr sz="1600"/>
            </a:lvl7pPr>
            <a:lvl8pPr indent="-330200" lvl="7" marL="3657600" rtl="0" algn="l">
              <a:spcBef>
                <a:spcPts val="320"/>
              </a:spcBef>
              <a:spcAft>
                <a:spcPts val="0"/>
              </a:spcAft>
              <a:buClr>
                <a:schemeClr val="dk1"/>
              </a:buClr>
              <a:buSzPts val="1600"/>
              <a:buChar char="•"/>
              <a:defRPr sz="1600"/>
            </a:lvl8pPr>
            <a:lvl9pPr indent="-330200" lvl="8" marL="4114800" rtl="0" algn="l">
              <a:spcBef>
                <a:spcPts val="320"/>
              </a:spcBef>
              <a:spcAft>
                <a:spcPts val="0"/>
              </a:spcAft>
              <a:buClr>
                <a:schemeClr val="dk1"/>
              </a:buClr>
              <a:buSzPts val="1600"/>
              <a:buChar char="•"/>
              <a:defRPr sz="1600"/>
            </a:lvl9pPr>
          </a:lstStyle>
          <a:p/>
        </p:txBody>
      </p:sp>
      <p:sp>
        <p:nvSpPr>
          <p:cNvPr id="119" name="Google Shape;119;p19"/>
          <p:cNvSpPr txBox="1"/>
          <p:nvPr>
            <p:ph idx="3" type="body"/>
          </p:nvPr>
        </p:nvSpPr>
        <p:spPr>
          <a:xfrm>
            <a:off x="4645025" y="1535113"/>
            <a:ext cx="4041900" cy="639900"/>
          </a:xfrm>
          <a:prstGeom prst="rect">
            <a:avLst/>
          </a:prstGeom>
          <a:noFill/>
          <a:ln>
            <a:noFill/>
          </a:ln>
        </p:spPr>
        <p:txBody>
          <a:bodyPr anchorCtr="0" anchor="b" bIns="45700" lIns="91425" spcFirstLastPara="1" rIns="91425" wrap="square" tIns="45700">
            <a:normAutofit/>
          </a:bodyPr>
          <a:lstStyle>
            <a:lvl1pPr indent="-228600" lvl="0" marL="457200" rtl="0" algn="l">
              <a:spcBef>
                <a:spcPts val="480"/>
              </a:spcBef>
              <a:spcAft>
                <a:spcPts val="0"/>
              </a:spcAft>
              <a:buClr>
                <a:schemeClr val="dk1"/>
              </a:buClr>
              <a:buSzPts val="2400"/>
              <a:buNone/>
              <a:defRPr b="1" sz="2400"/>
            </a:lvl1pPr>
            <a:lvl2pPr indent="-228600" lvl="1" marL="914400" rtl="0" algn="l">
              <a:spcBef>
                <a:spcPts val="400"/>
              </a:spcBef>
              <a:spcAft>
                <a:spcPts val="0"/>
              </a:spcAft>
              <a:buClr>
                <a:schemeClr val="dk1"/>
              </a:buClr>
              <a:buSzPts val="2000"/>
              <a:buNone/>
              <a:defRPr b="1" sz="2000"/>
            </a:lvl2pPr>
            <a:lvl3pPr indent="-228600" lvl="2" marL="1371600" rtl="0" algn="l">
              <a:spcBef>
                <a:spcPts val="360"/>
              </a:spcBef>
              <a:spcAft>
                <a:spcPts val="0"/>
              </a:spcAft>
              <a:buClr>
                <a:schemeClr val="dk1"/>
              </a:buClr>
              <a:buSzPts val="1800"/>
              <a:buNone/>
              <a:defRPr b="1" sz="1800"/>
            </a:lvl3pPr>
            <a:lvl4pPr indent="-228600" lvl="3" marL="1828800" rtl="0" algn="l">
              <a:spcBef>
                <a:spcPts val="320"/>
              </a:spcBef>
              <a:spcAft>
                <a:spcPts val="0"/>
              </a:spcAft>
              <a:buClr>
                <a:schemeClr val="dk1"/>
              </a:buClr>
              <a:buSzPts val="1600"/>
              <a:buNone/>
              <a:defRPr b="1" sz="1600"/>
            </a:lvl4pPr>
            <a:lvl5pPr indent="-228600" lvl="4" marL="2286000" rtl="0" algn="l">
              <a:spcBef>
                <a:spcPts val="320"/>
              </a:spcBef>
              <a:spcAft>
                <a:spcPts val="0"/>
              </a:spcAft>
              <a:buClr>
                <a:schemeClr val="dk1"/>
              </a:buClr>
              <a:buSzPts val="1600"/>
              <a:buNone/>
              <a:defRPr b="1" sz="1600"/>
            </a:lvl5pPr>
            <a:lvl6pPr indent="-228600" lvl="5" marL="2743200" rtl="0" algn="l">
              <a:spcBef>
                <a:spcPts val="320"/>
              </a:spcBef>
              <a:spcAft>
                <a:spcPts val="0"/>
              </a:spcAft>
              <a:buClr>
                <a:schemeClr val="dk1"/>
              </a:buClr>
              <a:buSzPts val="1600"/>
              <a:buNone/>
              <a:defRPr b="1" sz="1600"/>
            </a:lvl6pPr>
            <a:lvl7pPr indent="-228600" lvl="6" marL="3200400" rtl="0" algn="l">
              <a:spcBef>
                <a:spcPts val="320"/>
              </a:spcBef>
              <a:spcAft>
                <a:spcPts val="0"/>
              </a:spcAft>
              <a:buClr>
                <a:schemeClr val="dk1"/>
              </a:buClr>
              <a:buSzPts val="1600"/>
              <a:buNone/>
              <a:defRPr b="1" sz="1600"/>
            </a:lvl7pPr>
            <a:lvl8pPr indent="-228600" lvl="7" marL="3657600" rtl="0" algn="l">
              <a:spcBef>
                <a:spcPts val="320"/>
              </a:spcBef>
              <a:spcAft>
                <a:spcPts val="0"/>
              </a:spcAft>
              <a:buClr>
                <a:schemeClr val="dk1"/>
              </a:buClr>
              <a:buSzPts val="1600"/>
              <a:buNone/>
              <a:defRPr b="1" sz="1600"/>
            </a:lvl8pPr>
            <a:lvl9pPr indent="-228600" lvl="8" marL="4114800" rtl="0" algn="l">
              <a:spcBef>
                <a:spcPts val="320"/>
              </a:spcBef>
              <a:spcAft>
                <a:spcPts val="0"/>
              </a:spcAft>
              <a:buClr>
                <a:schemeClr val="dk1"/>
              </a:buClr>
              <a:buSzPts val="1600"/>
              <a:buNone/>
              <a:defRPr b="1" sz="1600"/>
            </a:lvl9pPr>
          </a:lstStyle>
          <a:p/>
        </p:txBody>
      </p:sp>
      <p:sp>
        <p:nvSpPr>
          <p:cNvPr id="120" name="Google Shape;120;p19"/>
          <p:cNvSpPr txBox="1"/>
          <p:nvPr>
            <p:ph idx="4" type="body"/>
          </p:nvPr>
        </p:nvSpPr>
        <p:spPr>
          <a:xfrm>
            <a:off x="4645025" y="2174875"/>
            <a:ext cx="4041900" cy="3951300"/>
          </a:xfrm>
          <a:prstGeom prst="rect">
            <a:avLst/>
          </a:prstGeom>
          <a:noFill/>
          <a:ln>
            <a:noFill/>
          </a:ln>
        </p:spPr>
        <p:txBody>
          <a:bodyPr anchorCtr="0" anchor="t" bIns="45700" lIns="91425" spcFirstLastPara="1" rIns="91425" wrap="square" tIns="45700">
            <a:normAutofit/>
          </a:bodyPr>
          <a:lstStyle>
            <a:lvl1pPr indent="-381000" lvl="0" marL="457200" rtl="0" algn="l">
              <a:spcBef>
                <a:spcPts val="480"/>
              </a:spcBef>
              <a:spcAft>
                <a:spcPts val="0"/>
              </a:spcAft>
              <a:buClr>
                <a:schemeClr val="dk1"/>
              </a:buClr>
              <a:buSzPts val="2400"/>
              <a:buChar char="•"/>
              <a:defRPr sz="2400"/>
            </a:lvl1pPr>
            <a:lvl2pPr indent="-355600" lvl="1" marL="914400" rtl="0" algn="l">
              <a:spcBef>
                <a:spcPts val="400"/>
              </a:spcBef>
              <a:spcAft>
                <a:spcPts val="0"/>
              </a:spcAft>
              <a:buClr>
                <a:schemeClr val="dk1"/>
              </a:buClr>
              <a:buSzPts val="2000"/>
              <a:buChar char="–"/>
              <a:defRPr sz="2000"/>
            </a:lvl2pPr>
            <a:lvl3pPr indent="-342900" lvl="2" marL="1371600" rtl="0" algn="l">
              <a:spcBef>
                <a:spcPts val="360"/>
              </a:spcBef>
              <a:spcAft>
                <a:spcPts val="0"/>
              </a:spcAft>
              <a:buClr>
                <a:schemeClr val="dk1"/>
              </a:buClr>
              <a:buSzPts val="1800"/>
              <a:buChar char="•"/>
              <a:defRPr sz="1800"/>
            </a:lvl3pPr>
            <a:lvl4pPr indent="-330200" lvl="3" marL="1828800" rtl="0" algn="l">
              <a:spcBef>
                <a:spcPts val="320"/>
              </a:spcBef>
              <a:spcAft>
                <a:spcPts val="0"/>
              </a:spcAft>
              <a:buClr>
                <a:schemeClr val="dk1"/>
              </a:buClr>
              <a:buSzPts val="1600"/>
              <a:buChar char="–"/>
              <a:defRPr sz="1600"/>
            </a:lvl4pPr>
            <a:lvl5pPr indent="-330200" lvl="4" marL="2286000" rtl="0" algn="l">
              <a:spcBef>
                <a:spcPts val="320"/>
              </a:spcBef>
              <a:spcAft>
                <a:spcPts val="0"/>
              </a:spcAft>
              <a:buClr>
                <a:schemeClr val="dk1"/>
              </a:buClr>
              <a:buSzPts val="1600"/>
              <a:buChar char="»"/>
              <a:defRPr sz="1600"/>
            </a:lvl5pPr>
            <a:lvl6pPr indent="-330200" lvl="5" marL="2743200" rtl="0" algn="l">
              <a:spcBef>
                <a:spcPts val="320"/>
              </a:spcBef>
              <a:spcAft>
                <a:spcPts val="0"/>
              </a:spcAft>
              <a:buClr>
                <a:schemeClr val="dk1"/>
              </a:buClr>
              <a:buSzPts val="1600"/>
              <a:buChar char="•"/>
              <a:defRPr sz="1600"/>
            </a:lvl6pPr>
            <a:lvl7pPr indent="-330200" lvl="6" marL="3200400" rtl="0" algn="l">
              <a:spcBef>
                <a:spcPts val="320"/>
              </a:spcBef>
              <a:spcAft>
                <a:spcPts val="0"/>
              </a:spcAft>
              <a:buClr>
                <a:schemeClr val="dk1"/>
              </a:buClr>
              <a:buSzPts val="1600"/>
              <a:buChar char="•"/>
              <a:defRPr sz="1600"/>
            </a:lvl7pPr>
            <a:lvl8pPr indent="-330200" lvl="7" marL="3657600" rtl="0" algn="l">
              <a:spcBef>
                <a:spcPts val="320"/>
              </a:spcBef>
              <a:spcAft>
                <a:spcPts val="0"/>
              </a:spcAft>
              <a:buClr>
                <a:schemeClr val="dk1"/>
              </a:buClr>
              <a:buSzPts val="1600"/>
              <a:buChar char="•"/>
              <a:defRPr sz="1600"/>
            </a:lvl8pPr>
            <a:lvl9pPr indent="-330200" lvl="8" marL="4114800" rtl="0" algn="l">
              <a:spcBef>
                <a:spcPts val="320"/>
              </a:spcBef>
              <a:spcAft>
                <a:spcPts val="0"/>
              </a:spcAft>
              <a:buClr>
                <a:schemeClr val="dk1"/>
              </a:buClr>
              <a:buSzPts val="1600"/>
              <a:buChar char="•"/>
              <a:defRPr sz="1600"/>
            </a:lvl9pPr>
          </a:lstStyle>
          <a:p/>
        </p:txBody>
      </p:sp>
      <p:sp>
        <p:nvSpPr>
          <p:cNvPr id="121" name="Google Shape;121;p19"/>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22" name="Google Shape;122;p19"/>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23" name="Google Shape;123;p19"/>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24" name="Shape 124"/>
        <p:cNvGrpSpPr/>
        <p:nvPr/>
      </p:nvGrpSpPr>
      <p:grpSpPr>
        <a:xfrm>
          <a:off x="0" y="0"/>
          <a:ext cx="0" cy="0"/>
          <a:chOff x="0" y="0"/>
          <a:chExt cx="0" cy="0"/>
        </a:xfrm>
      </p:grpSpPr>
      <p:sp>
        <p:nvSpPr>
          <p:cNvPr id="125" name="Google Shape;125;p20"/>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rtl="0" algn="ctr">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26" name="Google Shape;126;p20"/>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27" name="Google Shape;127;p20"/>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28" name="Google Shape;128;p20"/>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129" name="Shape 129"/>
        <p:cNvGrpSpPr/>
        <p:nvPr/>
      </p:nvGrpSpPr>
      <p:grpSpPr>
        <a:xfrm>
          <a:off x="0" y="0"/>
          <a:ext cx="0" cy="0"/>
          <a:chOff x="0" y="0"/>
          <a:chExt cx="0" cy="0"/>
        </a:xfrm>
      </p:grpSpPr>
      <p:sp>
        <p:nvSpPr>
          <p:cNvPr id="130" name="Google Shape;130;p21"/>
          <p:cNvSpPr txBox="1"/>
          <p:nvPr>
            <p:ph type="title"/>
          </p:nvPr>
        </p:nvSpPr>
        <p:spPr>
          <a:xfrm>
            <a:off x="457200" y="273050"/>
            <a:ext cx="3008400" cy="1162200"/>
          </a:xfrm>
          <a:prstGeom prst="rect">
            <a:avLst/>
          </a:prstGeom>
          <a:noFill/>
          <a:ln>
            <a:noFill/>
          </a:ln>
        </p:spPr>
        <p:txBody>
          <a:bodyPr anchorCtr="0" anchor="b" bIns="45700" lIns="91425" spcFirstLastPara="1" rIns="91425" wrap="square" tIns="45700">
            <a:normAutofit/>
          </a:bodyPr>
          <a:lstStyle>
            <a:lvl1pPr lvl="0" rtl="0" algn="l">
              <a:spcBef>
                <a:spcPts val="0"/>
              </a:spcBef>
              <a:spcAft>
                <a:spcPts val="0"/>
              </a:spcAft>
              <a:buClr>
                <a:schemeClr val="dk1"/>
              </a:buClr>
              <a:buSzPts val="2000"/>
              <a:buFont typeface="Calibri"/>
              <a:buNone/>
              <a:defRPr b="1" sz="20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31" name="Google Shape;131;p21"/>
          <p:cNvSpPr txBox="1"/>
          <p:nvPr>
            <p:ph idx="1" type="body"/>
          </p:nvPr>
        </p:nvSpPr>
        <p:spPr>
          <a:xfrm>
            <a:off x="3575050" y="273050"/>
            <a:ext cx="5111700" cy="5853000"/>
          </a:xfrm>
          <a:prstGeom prst="rect">
            <a:avLst/>
          </a:prstGeom>
          <a:noFill/>
          <a:ln>
            <a:noFill/>
          </a:ln>
        </p:spPr>
        <p:txBody>
          <a:bodyPr anchorCtr="0" anchor="t" bIns="45700" lIns="91425" spcFirstLastPara="1" rIns="91425" wrap="square" tIns="45700">
            <a:normAutofit/>
          </a:bodyPr>
          <a:lstStyle>
            <a:lvl1pPr indent="-431800" lvl="0" marL="457200" rtl="0" algn="l">
              <a:spcBef>
                <a:spcPts val="640"/>
              </a:spcBef>
              <a:spcAft>
                <a:spcPts val="0"/>
              </a:spcAft>
              <a:buClr>
                <a:schemeClr val="dk1"/>
              </a:buClr>
              <a:buSzPts val="3200"/>
              <a:buChar char="•"/>
              <a:defRPr sz="3200"/>
            </a:lvl1pPr>
            <a:lvl2pPr indent="-406400" lvl="1" marL="914400" rtl="0" algn="l">
              <a:spcBef>
                <a:spcPts val="560"/>
              </a:spcBef>
              <a:spcAft>
                <a:spcPts val="0"/>
              </a:spcAft>
              <a:buClr>
                <a:schemeClr val="dk1"/>
              </a:buClr>
              <a:buSzPts val="2800"/>
              <a:buChar char="–"/>
              <a:defRPr sz="2800"/>
            </a:lvl2pPr>
            <a:lvl3pPr indent="-381000" lvl="2" marL="1371600" rtl="0" algn="l">
              <a:spcBef>
                <a:spcPts val="480"/>
              </a:spcBef>
              <a:spcAft>
                <a:spcPts val="0"/>
              </a:spcAft>
              <a:buClr>
                <a:schemeClr val="dk1"/>
              </a:buClr>
              <a:buSzPts val="2400"/>
              <a:buChar char="•"/>
              <a:defRPr sz="2400"/>
            </a:lvl3pPr>
            <a:lvl4pPr indent="-355600" lvl="3" marL="1828800" rtl="0" algn="l">
              <a:spcBef>
                <a:spcPts val="400"/>
              </a:spcBef>
              <a:spcAft>
                <a:spcPts val="0"/>
              </a:spcAft>
              <a:buClr>
                <a:schemeClr val="dk1"/>
              </a:buClr>
              <a:buSzPts val="2000"/>
              <a:buChar char="–"/>
              <a:defRPr sz="2000"/>
            </a:lvl4pPr>
            <a:lvl5pPr indent="-355600" lvl="4" marL="2286000" rtl="0" algn="l">
              <a:spcBef>
                <a:spcPts val="400"/>
              </a:spcBef>
              <a:spcAft>
                <a:spcPts val="0"/>
              </a:spcAft>
              <a:buClr>
                <a:schemeClr val="dk1"/>
              </a:buClr>
              <a:buSzPts val="2000"/>
              <a:buChar char="»"/>
              <a:defRPr sz="2000"/>
            </a:lvl5pPr>
            <a:lvl6pPr indent="-355600" lvl="5" marL="2743200" rtl="0" algn="l">
              <a:spcBef>
                <a:spcPts val="400"/>
              </a:spcBef>
              <a:spcAft>
                <a:spcPts val="0"/>
              </a:spcAft>
              <a:buClr>
                <a:schemeClr val="dk1"/>
              </a:buClr>
              <a:buSzPts val="2000"/>
              <a:buChar char="•"/>
              <a:defRPr sz="2000"/>
            </a:lvl6pPr>
            <a:lvl7pPr indent="-355600" lvl="6" marL="3200400" rtl="0" algn="l">
              <a:spcBef>
                <a:spcPts val="400"/>
              </a:spcBef>
              <a:spcAft>
                <a:spcPts val="0"/>
              </a:spcAft>
              <a:buClr>
                <a:schemeClr val="dk1"/>
              </a:buClr>
              <a:buSzPts val="2000"/>
              <a:buChar char="•"/>
              <a:defRPr sz="2000"/>
            </a:lvl7pPr>
            <a:lvl8pPr indent="-355600" lvl="7" marL="3657600" rtl="0" algn="l">
              <a:spcBef>
                <a:spcPts val="400"/>
              </a:spcBef>
              <a:spcAft>
                <a:spcPts val="0"/>
              </a:spcAft>
              <a:buClr>
                <a:schemeClr val="dk1"/>
              </a:buClr>
              <a:buSzPts val="2000"/>
              <a:buChar char="•"/>
              <a:defRPr sz="2000"/>
            </a:lvl8pPr>
            <a:lvl9pPr indent="-355600" lvl="8" marL="4114800" rtl="0" algn="l">
              <a:spcBef>
                <a:spcPts val="400"/>
              </a:spcBef>
              <a:spcAft>
                <a:spcPts val="0"/>
              </a:spcAft>
              <a:buClr>
                <a:schemeClr val="dk1"/>
              </a:buClr>
              <a:buSzPts val="2000"/>
              <a:buChar char="•"/>
              <a:defRPr sz="2000"/>
            </a:lvl9pPr>
          </a:lstStyle>
          <a:p/>
        </p:txBody>
      </p:sp>
      <p:sp>
        <p:nvSpPr>
          <p:cNvPr id="132" name="Google Shape;132;p21"/>
          <p:cNvSpPr txBox="1"/>
          <p:nvPr>
            <p:ph idx="2" type="body"/>
          </p:nvPr>
        </p:nvSpPr>
        <p:spPr>
          <a:xfrm>
            <a:off x="457200" y="1435100"/>
            <a:ext cx="3008400" cy="4691100"/>
          </a:xfrm>
          <a:prstGeom prst="rect">
            <a:avLst/>
          </a:prstGeom>
          <a:noFill/>
          <a:ln>
            <a:noFill/>
          </a:ln>
        </p:spPr>
        <p:txBody>
          <a:bodyPr anchorCtr="0" anchor="t" bIns="45700" lIns="91425" spcFirstLastPara="1" rIns="91425" wrap="square" tIns="45700">
            <a:normAutofit/>
          </a:bodyPr>
          <a:lstStyle>
            <a:lvl1pPr indent="-228600" lvl="0" marL="457200" rtl="0" algn="l">
              <a:spcBef>
                <a:spcPts val="280"/>
              </a:spcBef>
              <a:spcAft>
                <a:spcPts val="0"/>
              </a:spcAft>
              <a:buClr>
                <a:schemeClr val="dk1"/>
              </a:buClr>
              <a:buSzPts val="1400"/>
              <a:buNone/>
              <a:defRPr sz="1400"/>
            </a:lvl1pPr>
            <a:lvl2pPr indent="-228600" lvl="1" marL="914400" rtl="0" algn="l">
              <a:spcBef>
                <a:spcPts val="240"/>
              </a:spcBef>
              <a:spcAft>
                <a:spcPts val="0"/>
              </a:spcAft>
              <a:buClr>
                <a:schemeClr val="dk1"/>
              </a:buClr>
              <a:buSzPts val="1200"/>
              <a:buNone/>
              <a:defRPr sz="1200"/>
            </a:lvl2pPr>
            <a:lvl3pPr indent="-228600" lvl="2" marL="1371600" rtl="0" algn="l">
              <a:spcBef>
                <a:spcPts val="200"/>
              </a:spcBef>
              <a:spcAft>
                <a:spcPts val="0"/>
              </a:spcAft>
              <a:buClr>
                <a:schemeClr val="dk1"/>
              </a:buClr>
              <a:buSzPts val="1000"/>
              <a:buNone/>
              <a:defRPr sz="1000"/>
            </a:lvl3pPr>
            <a:lvl4pPr indent="-228600" lvl="3" marL="1828800" rtl="0" algn="l">
              <a:spcBef>
                <a:spcPts val="180"/>
              </a:spcBef>
              <a:spcAft>
                <a:spcPts val="0"/>
              </a:spcAft>
              <a:buClr>
                <a:schemeClr val="dk1"/>
              </a:buClr>
              <a:buSzPts val="900"/>
              <a:buNone/>
              <a:defRPr sz="900"/>
            </a:lvl4pPr>
            <a:lvl5pPr indent="-228600" lvl="4" marL="2286000" rtl="0" algn="l">
              <a:spcBef>
                <a:spcPts val="180"/>
              </a:spcBef>
              <a:spcAft>
                <a:spcPts val="0"/>
              </a:spcAft>
              <a:buClr>
                <a:schemeClr val="dk1"/>
              </a:buClr>
              <a:buSzPts val="900"/>
              <a:buNone/>
              <a:defRPr sz="900"/>
            </a:lvl5pPr>
            <a:lvl6pPr indent="-228600" lvl="5" marL="2743200" rtl="0" algn="l">
              <a:spcBef>
                <a:spcPts val="180"/>
              </a:spcBef>
              <a:spcAft>
                <a:spcPts val="0"/>
              </a:spcAft>
              <a:buClr>
                <a:schemeClr val="dk1"/>
              </a:buClr>
              <a:buSzPts val="900"/>
              <a:buNone/>
              <a:defRPr sz="900"/>
            </a:lvl6pPr>
            <a:lvl7pPr indent="-228600" lvl="6" marL="3200400" rtl="0" algn="l">
              <a:spcBef>
                <a:spcPts val="180"/>
              </a:spcBef>
              <a:spcAft>
                <a:spcPts val="0"/>
              </a:spcAft>
              <a:buClr>
                <a:schemeClr val="dk1"/>
              </a:buClr>
              <a:buSzPts val="900"/>
              <a:buNone/>
              <a:defRPr sz="900"/>
            </a:lvl7pPr>
            <a:lvl8pPr indent="-228600" lvl="7" marL="3657600" rtl="0" algn="l">
              <a:spcBef>
                <a:spcPts val="180"/>
              </a:spcBef>
              <a:spcAft>
                <a:spcPts val="0"/>
              </a:spcAft>
              <a:buClr>
                <a:schemeClr val="dk1"/>
              </a:buClr>
              <a:buSzPts val="900"/>
              <a:buNone/>
              <a:defRPr sz="900"/>
            </a:lvl8pPr>
            <a:lvl9pPr indent="-228600" lvl="8" marL="4114800" rtl="0" algn="l">
              <a:spcBef>
                <a:spcPts val="180"/>
              </a:spcBef>
              <a:spcAft>
                <a:spcPts val="0"/>
              </a:spcAft>
              <a:buClr>
                <a:schemeClr val="dk1"/>
              </a:buClr>
              <a:buSzPts val="900"/>
              <a:buNone/>
              <a:defRPr sz="900"/>
            </a:lvl9pPr>
          </a:lstStyle>
          <a:p/>
        </p:txBody>
      </p:sp>
      <p:sp>
        <p:nvSpPr>
          <p:cNvPr id="133" name="Google Shape;133;p21"/>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34" name="Google Shape;134;p21"/>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35" name="Google Shape;135;p21"/>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3"/>
          <p:cNvSpPr txBox="1"/>
          <p:nvPr>
            <p:ph type="ctrTitle"/>
          </p:nvPr>
        </p:nvSpPr>
        <p:spPr>
          <a:xfrm>
            <a:off x="685800" y="2130425"/>
            <a:ext cx="7772400" cy="1470025"/>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3"/>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sp>
        <p:nvSpPr>
          <p:cNvPr id="18" name="Google Shape;18;p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136" name="Shape 136"/>
        <p:cNvGrpSpPr/>
        <p:nvPr/>
      </p:nvGrpSpPr>
      <p:grpSpPr>
        <a:xfrm>
          <a:off x="0" y="0"/>
          <a:ext cx="0" cy="0"/>
          <a:chOff x="0" y="0"/>
          <a:chExt cx="0" cy="0"/>
        </a:xfrm>
      </p:grpSpPr>
      <p:sp>
        <p:nvSpPr>
          <p:cNvPr id="137" name="Google Shape;137;p22"/>
          <p:cNvSpPr txBox="1"/>
          <p:nvPr>
            <p:ph type="title"/>
          </p:nvPr>
        </p:nvSpPr>
        <p:spPr>
          <a:xfrm>
            <a:off x="1792288" y="4800600"/>
            <a:ext cx="5486400" cy="566700"/>
          </a:xfrm>
          <a:prstGeom prst="rect">
            <a:avLst/>
          </a:prstGeom>
          <a:noFill/>
          <a:ln>
            <a:noFill/>
          </a:ln>
        </p:spPr>
        <p:txBody>
          <a:bodyPr anchorCtr="0" anchor="b" bIns="45700" lIns="91425" spcFirstLastPara="1" rIns="91425" wrap="square" tIns="45700">
            <a:normAutofit/>
          </a:bodyPr>
          <a:lstStyle>
            <a:lvl1pPr lvl="0" rtl="0" algn="l">
              <a:spcBef>
                <a:spcPts val="0"/>
              </a:spcBef>
              <a:spcAft>
                <a:spcPts val="0"/>
              </a:spcAft>
              <a:buClr>
                <a:schemeClr val="dk1"/>
              </a:buClr>
              <a:buSzPts val="2000"/>
              <a:buFont typeface="Calibri"/>
              <a:buNone/>
              <a:defRPr b="1" sz="20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38" name="Google Shape;138;p22"/>
          <p:cNvSpPr/>
          <p:nvPr>
            <p:ph idx="2" type="pic"/>
          </p:nvPr>
        </p:nvSpPr>
        <p:spPr>
          <a:xfrm>
            <a:off x="1792288" y="612775"/>
            <a:ext cx="5486400" cy="4114800"/>
          </a:xfrm>
          <a:prstGeom prst="rect">
            <a:avLst/>
          </a:prstGeom>
          <a:noFill/>
          <a:ln>
            <a:noFill/>
          </a:ln>
        </p:spPr>
      </p:sp>
      <p:sp>
        <p:nvSpPr>
          <p:cNvPr id="139" name="Google Shape;139;p22"/>
          <p:cNvSpPr txBox="1"/>
          <p:nvPr>
            <p:ph idx="1" type="body"/>
          </p:nvPr>
        </p:nvSpPr>
        <p:spPr>
          <a:xfrm>
            <a:off x="1792288" y="5367338"/>
            <a:ext cx="5486400" cy="804900"/>
          </a:xfrm>
          <a:prstGeom prst="rect">
            <a:avLst/>
          </a:prstGeom>
          <a:noFill/>
          <a:ln>
            <a:noFill/>
          </a:ln>
        </p:spPr>
        <p:txBody>
          <a:bodyPr anchorCtr="0" anchor="t" bIns="45700" lIns="91425" spcFirstLastPara="1" rIns="91425" wrap="square" tIns="45700">
            <a:normAutofit/>
          </a:bodyPr>
          <a:lstStyle>
            <a:lvl1pPr indent="-228600" lvl="0" marL="457200" rtl="0" algn="l">
              <a:spcBef>
                <a:spcPts val="280"/>
              </a:spcBef>
              <a:spcAft>
                <a:spcPts val="0"/>
              </a:spcAft>
              <a:buClr>
                <a:schemeClr val="dk1"/>
              </a:buClr>
              <a:buSzPts val="1400"/>
              <a:buNone/>
              <a:defRPr sz="1400"/>
            </a:lvl1pPr>
            <a:lvl2pPr indent="-228600" lvl="1" marL="914400" rtl="0" algn="l">
              <a:spcBef>
                <a:spcPts val="240"/>
              </a:spcBef>
              <a:spcAft>
                <a:spcPts val="0"/>
              </a:spcAft>
              <a:buClr>
                <a:schemeClr val="dk1"/>
              </a:buClr>
              <a:buSzPts val="1200"/>
              <a:buNone/>
              <a:defRPr sz="1200"/>
            </a:lvl2pPr>
            <a:lvl3pPr indent="-228600" lvl="2" marL="1371600" rtl="0" algn="l">
              <a:spcBef>
                <a:spcPts val="200"/>
              </a:spcBef>
              <a:spcAft>
                <a:spcPts val="0"/>
              </a:spcAft>
              <a:buClr>
                <a:schemeClr val="dk1"/>
              </a:buClr>
              <a:buSzPts val="1000"/>
              <a:buNone/>
              <a:defRPr sz="1000"/>
            </a:lvl3pPr>
            <a:lvl4pPr indent="-228600" lvl="3" marL="1828800" rtl="0" algn="l">
              <a:spcBef>
                <a:spcPts val="180"/>
              </a:spcBef>
              <a:spcAft>
                <a:spcPts val="0"/>
              </a:spcAft>
              <a:buClr>
                <a:schemeClr val="dk1"/>
              </a:buClr>
              <a:buSzPts val="900"/>
              <a:buNone/>
              <a:defRPr sz="900"/>
            </a:lvl4pPr>
            <a:lvl5pPr indent="-228600" lvl="4" marL="2286000" rtl="0" algn="l">
              <a:spcBef>
                <a:spcPts val="180"/>
              </a:spcBef>
              <a:spcAft>
                <a:spcPts val="0"/>
              </a:spcAft>
              <a:buClr>
                <a:schemeClr val="dk1"/>
              </a:buClr>
              <a:buSzPts val="900"/>
              <a:buNone/>
              <a:defRPr sz="900"/>
            </a:lvl5pPr>
            <a:lvl6pPr indent="-228600" lvl="5" marL="2743200" rtl="0" algn="l">
              <a:spcBef>
                <a:spcPts val="180"/>
              </a:spcBef>
              <a:spcAft>
                <a:spcPts val="0"/>
              </a:spcAft>
              <a:buClr>
                <a:schemeClr val="dk1"/>
              </a:buClr>
              <a:buSzPts val="900"/>
              <a:buNone/>
              <a:defRPr sz="900"/>
            </a:lvl6pPr>
            <a:lvl7pPr indent="-228600" lvl="6" marL="3200400" rtl="0" algn="l">
              <a:spcBef>
                <a:spcPts val="180"/>
              </a:spcBef>
              <a:spcAft>
                <a:spcPts val="0"/>
              </a:spcAft>
              <a:buClr>
                <a:schemeClr val="dk1"/>
              </a:buClr>
              <a:buSzPts val="900"/>
              <a:buNone/>
              <a:defRPr sz="900"/>
            </a:lvl7pPr>
            <a:lvl8pPr indent="-228600" lvl="7" marL="3657600" rtl="0" algn="l">
              <a:spcBef>
                <a:spcPts val="180"/>
              </a:spcBef>
              <a:spcAft>
                <a:spcPts val="0"/>
              </a:spcAft>
              <a:buClr>
                <a:schemeClr val="dk1"/>
              </a:buClr>
              <a:buSzPts val="900"/>
              <a:buNone/>
              <a:defRPr sz="900"/>
            </a:lvl8pPr>
            <a:lvl9pPr indent="-228600" lvl="8" marL="4114800" rtl="0" algn="l">
              <a:spcBef>
                <a:spcPts val="180"/>
              </a:spcBef>
              <a:spcAft>
                <a:spcPts val="0"/>
              </a:spcAft>
              <a:buClr>
                <a:schemeClr val="dk1"/>
              </a:buClr>
              <a:buSzPts val="900"/>
              <a:buNone/>
              <a:defRPr sz="900"/>
            </a:lvl9pPr>
          </a:lstStyle>
          <a:p/>
        </p:txBody>
      </p:sp>
      <p:sp>
        <p:nvSpPr>
          <p:cNvPr id="140" name="Google Shape;140;p22"/>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41" name="Google Shape;141;p22"/>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42" name="Google Shape;142;p22"/>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43" name="Shape 143"/>
        <p:cNvGrpSpPr/>
        <p:nvPr/>
      </p:nvGrpSpPr>
      <p:grpSpPr>
        <a:xfrm>
          <a:off x="0" y="0"/>
          <a:ext cx="0" cy="0"/>
          <a:chOff x="0" y="0"/>
          <a:chExt cx="0" cy="0"/>
        </a:xfrm>
      </p:grpSpPr>
      <p:sp>
        <p:nvSpPr>
          <p:cNvPr id="144" name="Google Shape;144;p23"/>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rtl="0" algn="ctr">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45" name="Google Shape;145;p23"/>
          <p:cNvSpPr txBox="1"/>
          <p:nvPr>
            <p:ph idx="1" type="body"/>
          </p:nvPr>
        </p:nvSpPr>
        <p:spPr>
          <a:xfrm rot="5400000">
            <a:off x="2308950" y="-251550"/>
            <a:ext cx="4526100" cy="8229600"/>
          </a:xfrm>
          <a:prstGeom prst="rect">
            <a:avLst/>
          </a:prstGeom>
          <a:noFill/>
          <a:ln>
            <a:noFill/>
          </a:ln>
        </p:spPr>
        <p:txBody>
          <a:bodyPr anchorCtr="0" anchor="t" bIns="45700" lIns="91425" spcFirstLastPara="1" rIns="91425" wrap="square" tIns="45700">
            <a:normAutofit/>
          </a:bodyPr>
          <a:lstStyle>
            <a:lvl1pPr indent="-342900" lvl="0" marL="457200" rtl="0" algn="l">
              <a:spcBef>
                <a:spcPts val="360"/>
              </a:spcBef>
              <a:spcAft>
                <a:spcPts val="0"/>
              </a:spcAft>
              <a:buClr>
                <a:schemeClr val="dk1"/>
              </a:buClr>
              <a:buSzPts val="1800"/>
              <a:buChar char="•"/>
              <a:defRPr/>
            </a:lvl1pPr>
            <a:lvl2pPr indent="-342900" lvl="1" marL="914400" rtl="0" algn="l">
              <a:spcBef>
                <a:spcPts val="360"/>
              </a:spcBef>
              <a:spcAft>
                <a:spcPts val="0"/>
              </a:spcAft>
              <a:buClr>
                <a:schemeClr val="dk1"/>
              </a:buClr>
              <a:buSzPts val="1800"/>
              <a:buChar char="–"/>
              <a:defRPr/>
            </a:lvl2pPr>
            <a:lvl3pPr indent="-342900" lvl="2" marL="1371600" rtl="0" algn="l">
              <a:spcBef>
                <a:spcPts val="360"/>
              </a:spcBef>
              <a:spcAft>
                <a:spcPts val="0"/>
              </a:spcAft>
              <a:buClr>
                <a:schemeClr val="dk1"/>
              </a:buClr>
              <a:buSzPts val="1800"/>
              <a:buChar char="•"/>
              <a:defRPr/>
            </a:lvl3pPr>
            <a:lvl4pPr indent="-342900" lvl="3" marL="1828800" rtl="0" algn="l">
              <a:spcBef>
                <a:spcPts val="360"/>
              </a:spcBef>
              <a:spcAft>
                <a:spcPts val="0"/>
              </a:spcAft>
              <a:buClr>
                <a:schemeClr val="dk1"/>
              </a:buClr>
              <a:buSzPts val="1800"/>
              <a:buChar char="–"/>
              <a:defRPr/>
            </a:lvl4pPr>
            <a:lvl5pPr indent="-342900" lvl="4" marL="2286000" rtl="0" algn="l">
              <a:spcBef>
                <a:spcPts val="360"/>
              </a:spcBef>
              <a:spcAft>
                <a:spcPts val="0"/>
              </a:spcAft>
              <a:buClr>
                <a:schemeClr val="dk1"/>
              </a:buClr>
              <a:buSzPts val="1800"/>
              <a:buChar char="»"/>
              <a:defRPr/>
            </a:lvl5pPr>
            <a:lvl6pPr indent="-342900" lvl="5" marL="2743200" rtl="0" algn="l">
              <a:spcBef>
                <a:spcPts val="360"/>
              </a:spcBef>
              <a:spcAft>
                <a:spcPts val="0"/>
              </a:spcAft>
              <a:buClr>
                <a:schemeClr val="dk1"/>
              </a:buClr>
              <a:buSzPts val="1800"/>
              <a:buChar char="•"/>
              <a:defRPr/>
            </a:lvl6pPr>
            <a:lvl7pPr indent="-342900" lvl="6" marL="3200400" rtl="0" algn="l">
              <a:spcBef>
                <a:spcPts val="360"/>
              </a:spcBef>
              <a:spcAft>
                <a:spcPts val="0"/>
              </a:spcAft>
              <a:buClr>
                <a:schemeClr val="dk1"/>
              </a:buClr>
              <a:buSzPts val="1800"/>
              <a:buChar char="•"/>
              <a:defRPr/>
            </a:lvl7pPr>
            <a:lvl8pPr indent="-342900" lvl="7" marL="3657600" rtl="0" algn="l">
              <a:spcBef>
                <a:spcPts val="360"/>
              </a:spcBef>
              <a:spcAft>
                <a:spcPts val="0"/>
              </a:spcAft>
              <a:buClr>
                <a:schemeClr val="dk1"/>
              </a:buClr>
              <a:buSzPts val="1800"/>
              <a:buChar char="•"/>
              <a:defRPr/>
            </a:lvl8pPr>
            <a:lvl9pPr indent="-342900" lvl="8" marL="4114800" rtl="0" algn="l">
              <a:spcBef>
                <a:spcPts val="360"/>
              </a:spcBef>
              <a:spcAft>
                <a:spcPts val="0"/>
              </a:spcAft>
              <a:buClr>
                <a:schemeClr val="dk1"/>
              </a:buClr>
              <a:buSzPts val="1800"/>
              <a:buChar char="•"/>
              <a:defRPr/>
            </a:lvl9pPr>
          </a:lstStyle>
          <a:p/>
        </p:txBody>
      </p:sp>
      <p:sp>
        <p:nvSpPr>
          <p:cNvPr id="146" name="Google Shape;146;p23"/>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47" name="Google Shape;147;p23"/>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48" name="Google Shape;148;p23"/>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49" name="Shape 149"/>
        <p:cNvGrpSpPr/>
        <p:nvPr/>
      </p:nvGrpSpPr>
      <p:grpSpPr>
        <a:xfrm>
          <a:off x="0" y="0"/>
          <a:ext cx="0" cy="0"/>
          <a:chOff x="0" y="0"/>
          <a:chExt cx="0" cy="0"/>
        </a:xfrm>
      </p:grpSpPr>
      <p:sp>
        <p:nvSpPr>
          <p:cNvPr id="150" name="Google Shape;150;p24"/>
          <p:cNvSpPr txBox="1"/>
          <p:nvPr>
            <p:ph type="title"/>
          </p:nvPr>
        </p:nvSpPr>
        <p:spPr>
          <a:xfrm rot="5400000">
            <a:off x="4732350" y="2171688"/>
            <a:ext cx="5851500" cy="2057400"/>
          </a:xfrm>
          <a:prstGeom prst="rect">
            <a:avLst/>
          </a:prstGeom>
          <a:noFill/>
          <a:ln>
            <a:noFill/>
          </a:ln>
        </p:spPr>
        <p:txBody>
          <a:bodyPr anchorCtr="0" anchor="ctr" bIns="45700" lIns="91425" spcFirstLastPara="1" rIns="91425" wrap="square" tIns="45700">
            <a:normAutofit/>
          </a:bodyPr>
          <a:lstStyle>
            <a:lvl1pPr lvl="0" rtl="0" algn="ctr">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51" name="Google Shape;151;p24"/>
          <p:cNvSpPr txBox="1"/>
          <p:nvPr>
            <p:ph idx="1" type="body"/>
          </p:nvPr>
        </p:nvSpPr>
        <p:spPr>
          <a:xfrm rot="5400000">
            <a:off x="541350" y="190488"/>
            <a:ext cx="5851500" cy="6019800"/>
          </a:xfrm>
          <a:prstGeom prst="rect">
            <a:avLst/>
          </a:prstGeom>
          <a:noFill/>
          <a:ln>
            <a:noFill/>
          </a:ln>
        </p:spPr>
        <p:txBody>
          <a:bodyPr anchorCtr="0" anchor="t" bIns="45700" lIns="91425" spcFirstLastPara="1" rIns="91425" wrap="square" tIns="45700">
            <a:normAutofit/>
          </a:bodyPr>
          <a:lstStyle>
            <a:lvl1pPr indent="-342900" lvl="0" marL="457200" rtl="0" algn="l">
              <a:spcBef>
                <a:spcPts val="360"/>
              </a:spcBef>
              <a:spcAft>
                <a:spcPts val="0"/>
              </a:spcAft>
              <a:buClr>
                <a:schemeClr val="dk1"/>
              </a:buClr>
              <a:buSzPts val="1800"/>
              <a:buChar char="•"/>
              <a:defRPr/>
            </a:lvl1pPr>
            <a:lvl2pPr indent="-342900" lvl="1" marL="914400" rtl="0" algn="l">
              <a:spcBef>
                <a:spcPts val="360"/>
              </a:spcBef>
              <a:spcAft>
                <a:spcPts val="0"/>
              </a:spcAft>
              <a:buClr>
                <a:schemeClr val="dk1"/>
              </a:buClr>
              <a:buSzPts val="1800"/>
              <a:buChar char="–"/>
              <a:defRPr/>
            </a:lvl2pPr>
            <a:lvl3pPr indent="-342900" lvl="2" marL="1371600" rtl="0" algn="l">
              <a:spcBef>
                <a:spcPts val="360"/>
              </a:spcBef>
              <a:spcAft>
                <a:spcPts val="0"/>
              </a:spcAft>
              <a:buClr>
                <a:schemeClr val="dk1"/>
              </a:buClr>
              <a:buSzPts val="1800"/>
              <a:buChar char="•"/>
              <a:defRPr/>
            </a:lvl3pPr>
            <a:lvl4pPr indent="-342900" lvl="3" marL="1828800" rtl="0" algn="l">
              <a:spcBef>
                <a:spcPts val="360"/>
              </a:spcBef>
              <a:spcAft>
                <a:spcPts val="0"/>
              </a:spcAft>
              <a:buClr>
                <a:schemeClr val="dk1"/>
              </a:buClr>
              <a:buSzPts val="1800"/>
              <a:buChar char="–"/>
              <a:defRPr/>
            </a:lvl4pPr>
            <a:lvl5pPr indent="-342900" lvl="4" marL="2286000" rtl="0" algn="l">
              <a:spcBef>
                <a:spcPts val="360"/>
              </a:spcBef>
              <a:spcAft>
                <a:spcPts val="0"/>
              </a:spcAft>
              <a:buClr>
                <a:schemeClr val="dk1"/>
              </a:buClr>
              <a:buSzPts val="1800"/>
              <a:buChar char="»"/>
              <a:defRPr/>
            </a:lvl5pPr>
            <a:lvl6pPr indent="-342900" lvl="5" marL="2743200" rtl="0" algn="l">
              <a:spcBef>
                <a:spcPts val="360"/>
              </a:spcBef>
              <a:spcAft>
                <a:spcPts val="0"/>
              </a:spcAft>
              <a:buClr>
                <a:schemeClr val="dk1"/>
              </a:buClr>
              <a:buSzPts val="1800"/>
              <a:buChar char="•"/>
              <a:defRPr/>
            </a:lvl6pPr>
            <a:lvl7pPr indent="-342900" lvl="6" marL="3200400" rtl="0" algn="l">
              <a:spcBef>
                <a:spcPts val="360"/>
              </a:spcBef>
              <a:spcAft>
                <a:spcPts val="0"/>
              </a:spcAft>
              <a:buClr>
                <a:schemeClr val="dk1"/>
              </a:buClr>
              <a:buSzPts val="1800"/>
              <a:buChar char="•"/>
              <a:defRPr/>
            </a:lvl7pPr>
            <a:lvl8pPr indent="-342900" lvl="7" marL="3657600" rtl="0" algn="l">
              <a:spcBef>
                <a:spcPts val="360"/>
              </a:spcBef>
              <a:spcAft>
                <a:spcPts val="0"/>
              </a:spcAft>
              <a:buClr>
                <a:schemeClr val="dk1"/>
              </a:buClr>
              <a:buSzPts val="1800"/>
              <a:buChar char="•"/>
              <a:defRPr/>
            </a:lvl8pPr>
            <a:lvl9pPr indent="-342900" lvl="8" marL="4114800" rtl="0" algn="l">
              <a:spcBef>
                <a:spcPts val="360"/>
              </a:spcBef>
              <a:spcAft>
                <a:spcPts val="0"/>
              </a:spcAft>
              <a:buClr>
                <a:schemeClr val="dk1"/>
              </a:buClr>
              <a:buSzPts val="1800"/>
              <a:buChar char="•"/>
              <a:defRPr/>
            </a:lvl9pPr>
          </a:lstStyle>
          <a:p/>
        </p:txBody>
      </p:sp>
      <p:sp>
        <p:nvSpPr>
          <p:cNvPr id="152" name="Google Shape;152;p24"/>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53" name="Google Shape;153;p24"/>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54" name="Google Shape;154;p24"/>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61" name="Shape 161"/>
        <p:cNvGrpSpPr/>
        <p:nvPr/>
      </p:nvGrpSpPr>
      <p:grpSpPr>
        <a:xfrm>
          <a:off x="0" y="0"/>
          <a:ext cx="0" cy="0"/>
          <a:chOff x="0" y="0"/>
          <a:chExt cx="0" cy="0"/>
        </a:xfrm>
      </p:grpSpPr>
      <p:sp>
        <p:nvSpPr>
          <p:cNvPr id="162" name="Google Shape;162;p26"/>
          <p:cNvSpPr txBox="1"/>
          <p:nvPr>
            <p:ph idx="10" type="dt"/>
          </p:nvPr>
        </p:nvSpPr>
        <p:spPr>
          <a:xfrm>
            <a:off x="457200" y="6356350"/>
            <a:ext cx="2133600" cy="365400"/>
          </a:xfrm>
          <a:prstGeom prst="rect">
            <a:avLst/>
          </a:prstGeom>
          <a:noFill/>
          <a:ln>
            <a:noFill/>
          </a:ln>
        </p:spPr>
        <p:txBody>
          <a:bodyPr anchorCtr="0" anchor="ctr" bIns="45700" lIns="91450" spcFirstLastPara="1" rIns="91450"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63" name="Google Shape;163;p26"/>
          <p:cNvSpPr txBox="1"/>
          <p:nvPr>
            <p:ph idx="11" type="ftr"/>
          </p:nvPr>
        </p:nvSpPr>
        <p:spPr>
          <a:xfrm>
            <a:off x="3124200" y="6356350"/>
            <a:ext cx="2895600" cy="365400"/>
          </a:xfrm>
          <a:prstGeom prst="rect">
            <a:avLst/>
          </a:prstGeom>
          <a:noFill/>
          <a:ln>
            <a:noFill/>
          </a:ln>
        </p:spPr>
        <p:txBody>
          <a:bodyPr anchorCtr="0" anchor="ctr" bIns="45700" lIns="91450" spcFirstLastPara="1" rIns="91450"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64" name="Google Shape;164;p26"/>
          <p:cNvSpPr txBox="1"/>
          <p:nvPr>
            <p:ph idx="12" type="sldNum"/>
          </p:nvPr>
        </p:nvSpPr>
        <p:spPr>
          <a:xfrm>
            <a:off x="6553200" y="6356350"/>
            <a:ext cx="2133600" cy="365400"/>
          </a:xfrm>
          <a:prstGeom prst="rect">
            <a:avLst/>
          </a:prstGeom>
          <a:noFill/>
          <a:ln>
            <a:noFill/>
          </a:ln>
        </p:spPr>
        <p:txBody>
          <a:bodyPr anchorCtr="0" anchor="ctr" bIns="45700" lIns="91450" spcFirstLastPara="1" rIns="91450"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65" name="Shape 165"/>
        <p:cNvGrpSpPr/>
        <p:nvPr/>
      </p:nvGrpSpPr>
      <p:grpSpPr>
        <a:xfrm>
          <a:off x="0" y="0"/>
          <a:ext cx="0" cy="0"/>
          <a:chOff x="0" y="0"/>
          <a:chExt cx="0" cy="0"/>
        </a:xfrm>
      </p:grpSpPr>
      <p:sp>
        <p:nvSpPr>
          <p:cNvPr id="166" name="Google Shape;166;p27"/>
          <p:cNvSpPr txBox="1"/>
          <p:nvPr>
            <p:ph type="ctrTitle"/>
          </p:nvPr>
        </p:nvSpPr>
        <p:spPr>
          <a:xfrm>
            <a:off x="685800" y="2130425"/>
            <a:ext cx="7772400" cy="1470000"/>
          </a:xfrm>
          <a:prstGeom prst="rect">
            <a:avLst/>
          </a:prstGeom>
          <a:noFill/>
          <a:ln>
            <a:noFill/>
          </a:ln>
        </p:spPr>
        <p:txBody>
          <a:bodyPr anchorCtr="0" anchor="ctr" bIns="45700" lIns="91450" spcFirstLastPara="1" rIns="91450"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67" name="Google Shape;167;p27"/>
          <p:cNvSpPr txBox="1"/>
          <p:nvPr>
            <p:ph idx="1" type="subTitle"/>
          </p:nvPr>
        </p:nvSpPr>
        <p:spPr>
          <a:xfrm>
            <a:off x="1371600" y="3886200"/>
            <a:ext cx="6400800" cy="1752600"/>
          </a:xfrm>
          <a:prstGeom prst="rect">
            <a:avLst/>
          </a:prstGeom>
          <a:noFill/>
          <a:ln>
            <a:noFill/>
          </a:ln>
        </p:spPr>
        <p:txBody>
          <a:bodyPr anchorCtr="0" anchor="t" bIns="45700" lIns="91450" spcFirstLastPara="1" rIns="91450" wrap="square" tIns="45700">
            <a:normAutofit/>
          </a:bodyPr>
          <a:lstStyle>
            <a:lvl1pPr lvl="0" algn="ctr">
              <a:spcBef>
                <a:spcPts val="600"/>
              </a:spcBef>
              <a:spcAft>
                <a:spcPts val="0"/>
              </a:spcAft>
              <a:buClr>
                <a:srgbClr val="888888"/>
              </a:buClr>
              <a:buSzPts val="3200"/>
              <a:buNone/>
              <a:defRPr>
                <a:solidFill>
                  <a:srgbClr val="888888"/>
                </a:solidFill>
              </a:defRPr>
            </a:lvl1pPr>
            <a:lvl2pPr lvl="1" algn="ctr">
              <a:spcBef>
                <a:spcPts val="600"/>
              </a:spcBef>
              <a:spcAft>
                <a:spcPts val="0"/>
              </a:spcAft>
              <a:buClr>
                <a:srgbClr val="888888"/>
              </a:buClr>
              <a:buSzPts val="2800"/>
              <a:buNone/>
              <a:defRPr>
                <a:solidFill>
                  <a:srgbClr val="888888"/>
                </a:solidFill>
              </a:defRPr>
            </a:lvl2pPr>
            <a:lvl3pPr lvl="2" algn="ctr">
              <a:spcBef>
                <a:spcPts val="40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sp>
        <p:nvSpPr>
          <p:cNvPr id="168" name="Google Shape;168;p27"/>
          <p:cNvSpPr txBox="1"/>
          <p:nvPr>
            <p:ph idx="10" type="dt"/>
          </p:nvPr>
        </p:nvSpPr>
        <p:spPr>
          <a:xfrm>
            <a:off x="457200" y="6356350"/>
            <a:ext cx="2133600" cy="365400"/>
          </a:xfrm>
          <a:prstGeom prst="rect">
            <a:avLst/>
          </a:prstGeom>
          <a:noFill/>
          <a:ln>
            <a:noFill/>
          </a:ln>
        </p:spPr>
        <p:txBody>
          <a:bodyPr anchorCtr="0" anchor="ctr" bIns="45700" lIns="91450" spcFirstLastPara="1" rIns="91450"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69" name="Google Shape;169;p27"/>
          <p:cNvSpPr txBox="1"/>
          <p:nvPr>
            <p:ph idx="11" type="ftr"/>
          </p:nvPr>
        </p:nvSpPr>
        <p:spPr>
          <a:xfrm>
            <a:off x="3124200" y="6356350"/>
            <a:ext cx="2895600" cy="365400"/>
          </a:xfrm>
          <a:prstGeom prst="rect">
            <a:avLst/>
          </a:prstGeom>
          <a:noFill/>
          <a:ln>
            <a:noFill/>
          </a:ln>
        </p:spPr>
        <p:txBody>
          <a:bodyPr anchorCtr="0" anchor="ctr" bIns="45700" lIns="91450" spcFirstLastPara="1" rIns="91450"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70" name="Google Shape;170;p27"/>
          <p:cNvSpPr txBox="1"/>
          <p:nvPr>
            <p:ph idx="12" type="sldNum"/>
          </p:nvPr>
        </p:nvSpPr>
        <p:spPr>
          <a:xfrm>
            <a:off x="6553200" y="6356350"/>
            <a:ext cx="2133600" cy="365400"/>
          </a:xfrm>
          <a:prstGeom prst="rect">
            <a:avLst/>
          </a:prstGeom>
          <a:noFill/>
          <a:ln>
            <a:noFill/>
          </a:ln>
        </p:spPr>
        <p:txBody>
          <a:bodyPr anchorCtr="0" anchor="ctr" bIns="45700" lIns="91450" spcFirstLastPara="1" rIns="91450"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71" name="Shape 171"/>
        <p:cNvGrpSpPr/>
        <p:nvPr/>
      </p:nvGrpSpPr>
      <p:grpSpPr>
        <a:xfrm>
          <a:off x="0" y="0"/>
          <a:ext cx="0" cy="0"/>
          <a:chOff x="0" y="0"/>
          <a:chExt cx="0" cy="0"/>
        </a:xfrm>
      </p:grpSpPr>
      <p:sp>
        <p:nvSpPr>
          <p:cNvPr id="172" name="Google Shape;172;p28"/>
          <p:cNvSpPr txBox="1"/>
          <p:nvPr>
            <p:ph type="title"/>
          </p:nvPr>
        </p:nvSpPr>
        <p:spPr>
          <a:xfrm>
            <a:off x="457200" y="274638"/>
            <a:ext cx="8229600" cy="1143000"/>
          </a:xfrm>
          <a:prstGeom prst="rect">
            <a:avLst/>
          </a:prstGeom>
          <a:noFill/>
          <a:ln>
            <a:noFill/>
          </a:ln>
        </p:spPr>
        <p:txBody>
          <a:bodyPr anchorCtr="0" anchor="ctr" bIns="45700" lIns="91450" spcFirstLastPara="1" rIns="91450"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3" name="Google Shape;173;p28"/>
          <p:cNvSpPr txBox="1"/>
          <p:nvPr>
            <p:ph idx="1" type="body"/>
          </p:nvPr>
        </p:nvSpPr>
        <p:spPr>
          <a:xfrm>
            <a:off x="457200" y="1600200"/>
            <a:ext cx="8229600" cy="4526400"/>
          </a:xfrm>
          <a:prstGeom prst="rect">
            <a:avLst/>
          </a:prstGeom>
          <a:noFill/>
          <a:ln>
            <a:noFill/>
          </a:ln>
        </p:spPr>
        <p:txBody>
          <a:bodyPr anchorCtr="0" anchor="t" bIns="45700" lIns="91450" spcFirstLastPara="1" rIns="91450" wrap="square" tIns="45700">
            <a:normAutofit/>
          </a:bodyPr>
          <a:lstStyle>
            <a:lvl1pPr indent="-342900" lvl="0" marL="457200" algn="l">
              <a:spcBef>
                <a:spcPts val="400"/>
              </a:spcBef>
              <a:spcAft>
                <a:spcPts val="0"/>
              </a:spcAft>
              <a:buClr>
                <a:schemeClr val="dk1"/>
              </a:buClr>
              <a:buSzPts val="1800"/>
              <a:buChar char="•"/>
              <a:defRPr/>
            </a:lvl1pPr>
            <a:lvl2pPr indent="-342900" lvl="1" marL="914400" algn="l">
              <a:spcBef>
                <a:spcPts val="400"/>
              </a:spcBef>
              <a:spcAft>
                <a:spcPts val="0"/>
              </a:spcAft>
              <a:buClr>
                <a:schemeClr val="dk1"/>
              </a:buClr>
              <a:buSzPts val="1800"/>
              <a:buChar char="–"/>
              <a:defRPr/>
            </a:lvl2pPr>
            <a:lvl3pPr indent="-342900" lvl="2" marL="1371600" algn="l">
              <a:spcBef>
                <a:spcPts val="400"/>
              </a:spcBef>
              <a:spcAft>
                <a:spcPts val="0"/>
              </a:spcAft>
              <a:buClr>
                <a:schemeClr val="dk1"/>
              </a:buClr>
              <a:buSzPts val="1800"/>
              <a:buChar char="•"/>
              <a:defRPr/>
            </a:lvl3pPr>
            <a:lvl4pPr indent="-342900" lvl="3" marL="1828800" algn="l">
              <a:spcBef>
                <a:spcPts val="400"/>
              </a:spcBef>
              <a:spcAft>
                <a:spcPts val="0"/>
              </a:spcAft>
              <a:buClr>
                <a:schemeClr val="dk1"/>
              </a:buClr>
              <a:buSzPts val="1800"/>
              <a:buChar char="–"/>
              <a:defRPr/>
            </a:lvl4pPr>
            <a:lvl5pPr indent="-342900" lvl="4" marL="2286000" algn="l">
              <a:spcBef>
                <a:spcPts val="400"/>
              </a:spcBef>
              <a:spcAft>
                <a:spcPts val="0"/>
              </a:spcAft>
              <a:buClr>
                <a:schemeClr val="dk1"/>
              </a:buClr>
              <a:buSzPts val="1800"/>
              <a:buChar char="»"/>
              <a:defRPr/>
            </a:lvl5pPr>
            <a:lvl6pPr indent="-342900" lvl="5" marL="2743200" algn="l">
              <a:spcBef>
                <a:spcPts val="400"/>
              </a:spcBef>
              <a:spcAft>
                <a:spcPts val="0"/>
              </a:spcAft>
              <a:buClr>
                <a:schemeClr val="dk1"/>
              </a:buClr>
              <a:buSzPts val="1800"/>
              <a:buChar char="•"/>
              <a:defRPr/>
            </a:lvl6pPr>
            <a:lvl7pPr indent="-342900" lvl="6" marL="3200400" algn="l">
              <a:spcBef>
                <a:spcPts val="400"/>
              </a:spcBef>
              <a:spcAft>
                <a:spcPts val="0"/>
              </a:spcAft>
              <a:buClr>
                <a:schemeClr val="dk1"/>
              </a:buClr>
              <a:buSzPts val="1800"/>
              <a:buChar char="•"/>
              <a:defRPr/>
            </a:lvl7pPr>
            <a:lvl8pPr indent="-342900" lvl="7" marL="3657600" algn="l">
              <a:spcBef>
                <a:spcPts val="400"/>
              </a:spcBef>
              <a:spcAft>
                <a:spcPts val="0"/>
              </a:spcAft>
              <a:buClr>
                <a:schemeClr val="dk1"/>
              </a:buClr>
              <a:buSzPts val="1800"/>
              <a:buChar char="•"/>
              <a:defRPr/>
            </a:lvl8pPr>
            <a:lvl9pPr indent="-342900" lvl="8" marL="4114800" algn="l">
              <a:spcBef>
                <a:spcPts val="400"/>
              </a:spcBef>
              <a:spcAft>
                <a:spcPts val="0"/>
              </a:spcAft>
              <a:buClr>
                <a:schemeClr val="dk1"/>
              </a:buClr>
              <a:buSzPts val="1800"/>
              <a:buChar char="•"/>
              <a:defRPr/>
            </a:lvl9pPr>
          </a:lstStyle>
          <a:p/>
        </p:txBody>
      </p:sp>
      <p:sp>
        <p:nvSpPr>
          <p:cNvPr id="174" name="Google Shape;174;p28"/>
          <p:cNvSpPr txBox="1"/>
          <p:nvPr>
            <p:ph idx="10" type="dt"/>
          </p:nvPr>
        </p:nvSpPr>
        <p:spPr>
          <a:xfrm>
            <a:off x="457200" y="6356350"/>
            <a:ext cx="2133600" cy="365400"/>
          </a:xfrm>
          <a:prstGeom prst="rect">
            <a:avLst/>
          </a:prstGeom>
          <a:noFill/>
          <a:ln>
            <a:noFill/>
          </a:ln>
        </p:spPr>
        <p:txBody>
          <a:bodyPr anchorCtr="0" anchor="ctr" bIns="45700" lIns="91450" spcFirstLastPara="1" rIns="91450"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75" name="Google Shape;175;p28"/>
          <p:cNvSpPr txBox="1"/>
          <p:nvPr>
            <p:ph idx="11" type="ftr"/>
          </p:nvPr>
        </p:nvSpPr>
        <p:spPr>
          <a:xfrm>
            <a:off x="3124200" y="6356350"/>
            <a:ext cx="2895600" cy="365400"/>
          </a:xfrm>
          <a:prstGeom prst="rect">
            <a:avLst/>
          </a:prstGeom>
          <a:noFill/>
          <a:ln>
            <a:noFill/>
          </a:ln>
        </p:spPr>
        <p:txBody>
          <a:bodyPr anchorCtr="0" anchor="ctr" bIns="45700" lIns="91450" spcFirstLastPara="1" rIns="91450"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76" name="Google Shape;176;p28"/>
          <p:cNvSpPr txBox="1"/>
          <p:nvPr>
            <p:ph idx="12" type="sldNum"/>
          </p:nvPr>
        </p:nvSpPr>
        <p:spPr>
          <a:xfrm>
            <a:off x="6553200" y="6356350"/>
            <a:ext cx="2133600" cy="365400"/>
          </a:xfrm>
          <a:prstGeom prst="rect">
            <a:avLst/>
          </a:prstGeom>
          <a:noFill/>
          <a:ln>
            <a:noFill/>
          </a:ln>
        </p:spPr>
        <p:txBody>
          <a:bodyPr anchorCtr="0" anchor="ctr" bIns="45700" lIns="91450" spcFirstLastPara="1" rIns="91450"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77" name="Shape 177"/>
        <p:cNvGrpSpPr/>
        <p:nvPr/>
      </p:nvGrpSpPr>
      <p:grpSpPr>
        <a:xfrm>
          <a:off x="0" y="0"/>
          <a:ext cx="0" cy="0"/>
          <a:chOff x="0" y="0"/>
          <a:chExt cx="0" cy="0"/>
        </a:xfrm>
      </p:grpSpPr>
      <p:sp>
        <p:nvSpPr>
          <p:cNvPr id="178" name="Google Shape;178;p29"/>
          <p:cNvSpPr txBox="1"/>
          <p:nvPr>
            <p:ph type="title"/>
          </p:nvPr>
        </p:nvSpPr>
        <p:spPr>
          <a:xfrm>
            <a:off x="722313" y="4406900"/>
            <a:ext cx="7772400" cy="1362000"/>
          </a:xfrm>
          <a:prstGeom prst="rect">
            <a:avLst/>
          </a:prstGeom>
          <a:noFill/>
          <a:ln>
            <a:noFill/>
          </a:ln>
        </p:spPr>
        <p:txBody>
          <a:bodyPr anchorCtr="0" anchor="t" bIns="45700" lIns="91450" spcFirstLastPara="1" rIns="91450" wrap="square" tIns="45700">
            <a:normAutofit/>
          </a:bodyPr>
          <a:lstStyle>
            <a:lvl1pPr lvl="0" algn="l">
              <a:spcBef>
                <a:spcPts val="0"/>
              </a:spcBef>
              <a:spcAft>
                <a:spcPts val="0"/>
              </a:spcAft>
              <a:buClr>
                <a:schemeClr val="dk1"/>
              </a:buClr>
              <a:buSzPts val="4000"/>
              <a:buFont typeface="Calibri"/>
              <a:buNone/>
              <a:defRPr b="1" sz="40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9" name="Google Shape;179;p29"/>
          <p:cNvSpPr txBox="1"/>
          <p:nvPr>
            <p:ph idx="1" type="body"/>
          </p:nvPr>
        </p:nvSpPr>
        <p:spPr>
          <a:xfrm>
            <a:off x="722313" y="2906713"/>
            <a:ext cx="7772400" cy="1500600"/>
          </a:xfrm>
          <a:prstGeom prst="rect">
            <a:avLst/>
          </a:prstGeom>
          <a:noFill/>
          <a:ln>
            <a:noFill/>
          </a:ln>
        </p:spPr>
        <p:txBody>
          <a:bodyPr anchorCtr="0" anchor="b" bIns="45700" lIns="91450" spcFirstLastPara="1" rIns="91450" wrap="square" tIns="45700">
            <a:normAutofit/>
          </a:bodyPr>
          <a:lstStyle>
            <a:lvl1pPr indent="-228600" lvl="0" marL="457200" algn="l">
              <a:spcBef>
                <a:spcPts val="400"/>
              </a:spcBef>
              <a:spcAft>
                <a:spcPts val="0"/>
              </a:spcAft>
              <a:buClr>
                <a:srgbClr val="888888"/>
              </a:buClr>
              <a:buSzPts val="2000"/>
              <a:buNone/>
              <a:defRPr sz="2000">
                <a:solidFill>
                  <a:srgbClr val="888888"/>
                </a:solidFill>
              </a:defRPr>
            </a:lvl1pPr>
            <a:lvl2pPr indent="-228600" lvl="1" marL="914400" algn="l">
              <a:spcBef>
                <a:spcPts val="400"/>
              </a:spcBef>
              <a:spcAft>
                <a:spcPts val="0"/>
              </a:spcAft>
              <a:buClr>
                <a:srgbClr val="888888"/>
              </a:buClr>
              <a:buSzPts val="1800"/>
              <a:buNone/>
              <a:defRPr sz="1800">
                <a:solidFill>
                  <a:srgbClr val="888888"/>
                </a:solidFill>
              </a:defRPr>
            </a:lvl2pPr>
            <a:lvl3pPr indent="-228600" lvl="2" marL="1371600" algn="l">
              <a:spcBef>
                <a:spcPts val="400"/>
              </a:spcBef>
              <a:spcAft>
                <a:spcPts val="0"/>
              </a:spcAft>
              <a:buClr>
                <a:srgbClr val="888888"/>
              </a:buClr>
              <a:buSzPts val="1600"/>
              <a:buNone/>
              <a:defRPr sz="1600">
                <a:solidFill>
                  <a:srgbClr val="888888"/>
                </a:solidFill>
              </a:defRPr>
            </a:lvl3pPr>
            <a:lvl4pPr indent="-228600" lvl="3" marL="1828800" algn="l">
              <a:spcBef>
                <a:spcPts val="200"/>
              </a:spcBef>
              <a:spcAft>
                <a:spcPts val="0"/>
              </a:spcAft>
              <a:buClr>
                <a:srgbClr val="888888"/>
              </a:buClr>
              <a:buSzPts val="1400"/>
              <a:buNone/>
              <a:defRPr sz="1400">
                <a:solidFill>
                  <a:srgbClr val="888888"/>
                </a:solidFill>
              </a:defRPr>
            </a:lvl4pPr>
            <a:lvl5pPr indent="-228600" lvl="4" marL="2286000" algn="l">
              <a:spcBef>
                <a:spcPts val="200"/>
              </a:spcBef>
              <a:spcAft>
                <a:spcPts val="0"/>
              </a:spcAft>
              <a:buClr>
                <a:srgbClr val="888888"/>
              </a:buClr>
              <a:buSzPts val="1400"/>
              <a:buNone/>
              <a:defRPr sz="1400">
                <a:solidFill>
                  <a:srgbClr val="888888"/>
                </a:solidFill>
              </a:defRPr>
            </a:lvl5pPr>
            <a:lvl6pPr indent="-228600" lvl="5" marL="2743200" algn="l">
              <a:spcBef>
                <a:spcPts val="200"/>
              </a:spcBef>
              <a:spcAft>
                <a:spcPts val="0"/>
              </a:spcAft>
              <a:buClr>
                <a:srgbClr val="888888"/>
              </a:buClr>
              <a:buSzPts val="1400"/>
              <a:buNone/>
              <a:defRPr sz="1400">
                <a:solidFill>
                  <a:srgbClr val="888888"/>
                </a:solidFill>
              </a:defRPr>
            </a:lvl6pPr>
            <a:lvl7pPr indent="-228600" lvl="6" marL="3200400" algn="l">
              <a:spcBef>
                <a:spcPts val="200"/>
              </a:spcBef>
              <a:spcAft>
                <a:spcPts val="0"/>
              </a:spcAft>
              <a:buClr>
                <a:srgbClr val="888888"/>
              </a:buClr>
              <a:buSzPts val="1400"/>
              <a:buNone/>
              <a:defRPr sz="1400">
                <a:solidFill>
                  <a:srgbClr val="888888"/>
                </a:solidFill>
              </a:defRPr>
            </a:lvl7pPr>
            <a:lvl8pPr indent="-228600" lvl="7" marL="3657600" algn="l">
              <a:spcBef>
                <a:spcPts val="200"/>
              </a:spcBef>
              <a:spcAft>
                <a:spcPts val="0"/>
              </a:spcAft>
              <a:buClr>
                <a:srgbClr val="888888"/>
              </a:buClr>
              <a:buSzPts val="1400"/>
              <a:buNone/>
              <a:defRPr sz="1400">
                <a:solidFill>
                  <a:srgbClr val="888888"/>
                </a:solidFill>
              </a:defRPr>
            </a:lvl8pPr>
            <a:lvl9pPr indent="-228600" lvl="8" marL="4114800" algn="l">
              <a:spcBef>
                <a:spcPts val="200"/>
              </a:spcBef>
              <a:spcAft>
                <a:spcPts val="0"/>
              </a:spcAft>
              <a:buClr>
                <a:srgbClr val="888888"/>
              </a:buClr>
              <a:buSzPts val="1400"/>
              <a:buNone/>
              <a:defRPr sz="1400">
                <a:solidFill>
                  <a:srgbClr val="888888"/>
                </a:solidFill>
              </a:defRPr>
            </a:lvl9pPr>
          </a:lstStyle>
          <a:p/>
        </p:txBody>
      </p:sp>
      <p:sp>
        <p:nvSpPr>
          <p:cNvPr id="180" name="Google Shape;180;p29"/>
          <p:cNvSpPr txBox="1"/>
          <p:nvPr>
            <p:ph idx="10" type="dt"/>
          </p:nvPr>
        </p:nvSpPr>
        <p:spPr>
          <a:xfrm>
            <a:off x="457200" y="6356350"/>
            <a:ext cx="2133600" cy="365400"/>
          </a:xfrm>
          <a:prstGeom prst="rect">
            <a:avLst/>
          </a:prstGeom>
          <a:noFill/>
          <a:ln>
            <a:noFill/>
          </a:ln>
        </p:spPr>
        <p:txBody>
          <a:bodyPr anchorCtr="0" anchor="ctr" bIns="45700" lIns="91450" spcFirstLastPara="1" rIns="91450"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81" name="Google Shape;181;p29"/>
          <p:cNvSpPr txBox="1"/>
          <p:nvPr>
            <p:ph idx="11" type="ftr"/>
          </p:nvPr>
        </p:nvSpPr>
        <p:spPr>
          <a:xfrm>
            <a:off x="3124200" y="6356350"/>
            <a:ext cx="2895600" cy="365400"/>
          </a:xfrm>
          <a:prstGeom prst="rect">
            <a:avLst/>
          </a:prstGeom>
          <a:noFill/>
          <a:ln>
            <a:noFill/>
          </a:ln>
        </p:spPr>
        <p:txBody>
          <a:bodyPr anchorCtr="0" anchor="ctr" bIns="45700" lIns="91450" spcFirstLastPara="1" rIns="91450"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82" name="Google Shape;182;p29"/>
          <p:cNvSpPr txBox="1"/>
          <p:nvPr>
            <p:ph idx="12" type="sldNum"/>
          </p:nvPr>
        </p:nvSpPr>
        <p:spPr>
          <a:xfrm>
            <a:off x="6553200" y="6356350"/>
            <a:ext cx="2133600" cy="365400"/>
          </a:xfrm>
          <a:prstGeom prst="rect">
            <a:avLst/>
          </a:prstGeom>
          <a:noFill/>
          <a:ln>
            <a:noFill/>
          </a:ln>
        </p:spPr>
        <p:txBody>
          <a:bodyPr anchorCtr="0" anchor="ctr" bIns="45700" lIns="91450" spcFirstLastPara="1" rIns="91450"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183" name="Shape 183"/>
        <p:cNvGrpSpPr/>
        <p:nvPr/>
      </p:nvGrpSpPr>
      <p:grpSpPr>
        <a:xfrm>
          <a:off x="0" y="0"/>
          <a:ext cx="0" cy="0"/>
          <a:chOff x="0" y="0"/>
          <a:chExt cx="0" cy="0"/>
        </a:xfrm>
      </p:grpSpPr>
      <p:sp>
        <p:nvSpPr>
          <p:cNvPr id="184" name="Google Shape;184;p30"/>
          <p:cNvSpPr txBox="1"/>
          <p:nvPr>
            <p:ph type="title"/>
          </p:nvPr>
        </p:nvSpPr>
        <p:spPr>
          <a:xfrm>
            <a:off x="457200" y="274638"/>
            <a:ext cx="8229600" cy="1143000"/>
          </a:xfrm>
          <a:prstGeom prst="rect">
            <a:avLst/>
          </a:prstGeom>
          <a:noFill/>
          <a:ln>
            <a:noFill/>
          </a:ln>
        </p:spPr>
        <p:txBody>
          <a:bodyPr anchorCtr="0" anchor="ctr" bIns="45700" lIns="91450" spcFirstLastPara="1" rIns="91450"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85" name="Google Shape;185;p30"/>
          <p:cNvSpPr txBox="1"/>
          <p:nvPr>
            <p:ph idx="1" type="body"/>
          </p:nvPr>
        </p:nvSpPr>
        <p:spPr>
          <a:xfrm>
            <a:off x="457200" y="1600200"/>
            <a:ext cx="4038600" cy="4526400"/>
          </a:xfrm>
          <a:prstGeom prst="rect">
            <a:avLst/>
          </a:prstGeom>
          <a:noFill/>
          <a:ln>
            <a:noFill/>
          </a:ln>
        </p:spPr>
        <p:txBody>
          <a:bodyPr anchorCtr="0" anchor="t" bIns="45700" lIns="91450" spcFirstLastPara="1" rIns="91450" wrap="square" tIns="45700">
            <a:normAutofit/>
          </a:bodyPr>
          <a:lstStyle>
            <a:lvl1pPr indent="-406400" lvl="0" marL="457200" algn="l">
              <a:spcBef>
                <a:spcPts val="600"/>
              </a:spcBef>
              <a:spcAft>
                <a:spcPts val="0"/>
              </a:spcAft>
              <a:buClr>
                <a:schemeClr val="dk1"/>
              </a:buClr>
              <a:buSzPts val="2800"/>
              <a:buChar char="•"/>
              <a:defRPr sz="2800"/>
            </a:lvl1pPr>
            <a:lvl2pPr indent="-381000" lvl="1" marL="914400" algn="l">
              <a:spcBef>
                <a:spcPts val="40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400"/>
              </a:spcBef>
              <a:spcAft>
                <a:spcPts val="0"/>
              </a:spcAft>
              <a:buClr>
                <a:schemeClr val="dk1"/>
              </a:buClr>
              <a:buSzPts val="1800"/>
              <a:buChar char="–"/>
              <a:defRPr sz="1800"/>
            </a:lvl4pPr>
            <a:lvl5pPr indent="-342900" lvl="4" marL="2286000" algn="l">
              <a:spcBef>
                <a:spcPts val="400"/>
              </a:spcBef>
              <a:spcAft>
                <a:spcPts val="0"/>
              </a:spcAft>
              <a:buClr>
                <a:schemeClr val="dk1"/>
              </a:buClr>
              <a:buSzPts val="1800"/>
              <a:buChar char="»"/>
              <a:defRPr sz="1800"/>
            </a:lvl5pPr>
            <a:lvl6pPr indent="-342900" lvl="5" marL="2743200" algn="l">
              <a:spcBef>
                <a:spcPts val="400"/>
              </a:spcBef>
              <a:spcAft>
                <a:spcPts val="0"/>
              </a:spcAft>
              <a:buClr>
                <a:schemeClr val="dk1"/>
              </a:buClr>
              <a:buSzPts val="1800"/>
              <a:buChar char="•"/>
              <a:defRPr sz="1800"/>
            </a:lvl6pPr>
            <a:lvl7pPr indent="-342900" lvl="6" marL="3200400" algn="l">
              <a:spcBef>
                <a:spcPts val="400"/>
              </a:spcBef>
              <a:spcAft>
                <a:spcPts val="0"/>
              </a:spcAft>
              <a:buClr>
                <a:schemeClr val="dk1"/>
              </a:buClr>
              <a:buSzPts val="1800"/>
              <a:buChar char="•"/>
              <a:defRPr sz="1800"/>
            </a:lvl7pPr>
            <a:lvl8pPr indent="-342900" lvl="7" marL="3657600" algn="l">
              <a:spcBef>
                <a:spcPts val="400"/>
              </a:spcBef>
              <a:spcAft>
                <a:spcPts val="0"/>
              </a:spcAft>
              <a:buClr>
                <a:schemeClr val="dk1"/>
              </a:buClr>
              <a:buSzPts val="1800"/>
              <a:buChar char="•"/>
              <a:defRPr sz="1800"/>
            </a:lvl8pPr>
            <a:lvl9pPr indent="-342900" lvl="8" marL="4114800" algn="l">
              <a:spcBef>
                <a:spcPts val="400"/>
              </a:spcBef>
              <a:spcAft>
                <a:spcPts val="0"/>
              </a:spcAft>
              <a:buClr>
                <a:schemeClr val="dk1"/>
              </a:buClr>
              <a:buSzPts val="1800"/>
              <a:buChar char="•"/>
              <a:defRPr sz="1800"/>
            </a:lvl9pPr>
          </a:lstStyle>
          <a:p/>
        </p:txBody>
      </p:sp>
      <p:sp>
        <p:nvSpPr>
          <p:cNvPr id="186" name="Google Shape;186;p30"/>
          <p:cNvSpPr txBox="1"/>
          <p:nvPr>
            <p:ph idx="2" type="body"/>
          </p:nvPr>
        </p:nvSpPr>
        <p:spPr>
          <a:xfrm>
            <a:off x="4648200" y="1600200"/>
            <a:ext cx="4038600" cy="4526400"/>
          </a:xfrm>
          <a:prstGeom prst="rect">
            <a:avLst/>
          </a:prstGeom>
          <a:noFill/>
          <a:ln>
            <a:noFill/>
          </a:ln>
        </p:spPr>
        <p:txBody>
          <a:bodyPr anchorCtr="0" anchor="t" bIns="45700" lIns="91450" spcFirstLastPara="1" rIns="91450" wrap="square" tIns="45700">
            <a:normAutofit/>
          </a:bodyPr>
          <a:lstStyle>
            <a:lvl1pPr indent="-406400" lvl="0" marL="457200" algn="l">
              <a:spcBef>
                <a:spcPts val="600"/>
              </a:spcBef>
              <a:spcAft>
                <a:spcPts val="0"/>
              </a:spcAft>
              <a:buClr>
                <a:schemeClr val="dk1"/>
              </a:buClr>
              <a:buSzPts val="2800"/>
              <a:buChar char="•"/>
              <a:defRPr sz="2800"/>
            </a:lvl1pPr>
            <a:lvl2pPr indent="-381000" lvl="1" marL="914400" algn="l">
              <a:spcBef>
                <a:spcPts val="40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400"/>
              </a:spcBef>
              <a:spcAft>
                <a:spcPts val="0"/>
              </a:spcAft>
              <a:buClr>
                <a:schemeClr val="dk1"/>
              </a:buClr>
              <a:buSzPts val="1800"/>
              <a:buChar char="–"/>
              <a:defRPr sz="1800"/>
            </a:lvl4pPr>
            <a:lvl5pPr indent="-342900" lvl="4" marL="2286000" algn="l">
              <a:spcBef>
                <a:spcPts val="400"/>
              </a:spcBef>
              <a:spcAft>
                <a:spcPts val="0"/>
              </a:spcAft>
              <a:buClr>
                <a:schemeClr val="dk1"/>
              </a:buClr>
              <a:buSzPts val="1800"/>
              <a:buChar char="»"/>
              <a:defRPr sz="1800"/>
            </a:lvl5pPr>
            <a:lvl6pPr indent="-342900" lvl="5" marL="2743200" algn="l">
              <a:spcBef>
                <a:spcPts val="400"/>
              </a:spcBef>
              <a:spcAft>
                <a:spcPts val="0"/>
              </a:spcAft>
              <a:buClr>
                <a:schemeClr val="dk1"/>
              </a:buClr>
              <a:buSzPts val="1800"/>
              <a:buChar char="•"/>
              <a:defRPr sz="1800"/>
            </a:lvl6pPr>
            <a:lvl7pPr indent="-342900" lvl="6" marL="3200400" algn="l">
              <a:spcBef>
                <a:spcPts val="400"/>
              </a:spcBef>
              <a:spcAft>
                <a:spcPts val="0"/>
              </a:spcAft>
              <a:buClr>
                <a:schemeClr val="dk1"/>
              </a:buClr>
              <a:buSzPts val="1800"/>
              <a:buChar char="•"/>
              <a:defRPr sz="1800"/>
            </a:lvl7pPr>
            <a:lvl8pPr indent="-342900" lvl="7" marL="3657600" algn="l">
              <a:spcBef>
                <a:spcPts val="400"/>
              </a:spcBef>
              <a:spcAft>
                <a:spcPts val="0"/>
              </a:spcAft>
              <a:buClr>
                <a:schemeClr val="dk1"/>
              </a:buClr>
              <a:buSzPts val="1800"/>
              <a:buChar char="•"/>
              <a:defRPr sz="1800"/>
            </a:lvl8pPr>
            <a:lvl9pPr indent="-342900" lvl="8" marL="4114800" algn="l">
              <a:spcBef>
                <a:spcPts val="400"/>
              </a:spcBef>
              <a:spcAft>
                <a:spcPts val="0"/>
              </a:spcAft>
              <a:buClr>
                <a:schemeClr val="dk1"/>
              </a:buClr>
              <a:buSzPts val="1800"/>
              <a:buChar char="•"/>
              <a:defRPr sz="1800"/>
            </a:lvl9pPr>
          </a:lstStyle>
          <a:p/>
        </p:txBody>
      </p:sp>
      <p:sp>
        <p:nvSpPr>
          <p:cNvPr id="187" name="Google Shape;187;p30"/>
          <p:cNvSpPr txBox="1"/>
          <p:nvPr>
            <p:ph idx="10" type="dt"/>
          </p:nvPr>
        </p:nvSpPr>
        <p:spPr>
          <a:xfrm>
            <a:off x="457200" y="6356350"/>
            <a:ext cx="2133600" cy="365400"/>
          </a:xfrm>
          <a:prstGeom prst="rect">
            <a:avLst/>
          </a:prstGeom>
          <a:noFill/>
          <a:ln>
            <a:noFill/>
          </a:ln>
        </p:spPr>
        <p:txBody>
          <a:bodyPr anchorCtr="0" anchor="ctr" bIns="45700" lIns="91450" spcFirstLastPara="1" rIns="91450"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88" name="Google Shape;188;p30"/>
          <p:cNvSpPr txBox="1"/>
          <p:nvPr>
            <p:ph idx="11" type="ftr"/>
          </p:nvPr>
        </p:nvSpPr>
        <p:spPr>
          <a:xfrm>
            <a:off x="3124200" y="6356350"/>
            <a:ext cx="2895600" cy="365400"/>
          </a:xfrm>
          <a:prstGeom prst="rect">
            <a:avLst/>
          </a:prstGeom>
          <a:noFill/>
          <a:ln>
            <a:noFill/>
          </a:ln>
        </p:spPr>
        <p:txBody>
          <a:bodyPr anchorCtr="0" anchor="ctr" bIns="45700" lIns="91450" spcFirstLastPara="1" rIns="91450"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89" name="Google Shape;189;p30"/>
          <p:cNvSpPr txBox="1"/>
          <p:nvPr>
            <p:ph idx="12" type="sldNum"/>
          </p:nvPr>
        </p:nvSpPr>
        <p:spPr>
          <a:xfrm>
            <a:off x="6553200" y="6356350"/>
            <a:ext cx="2133600" cy="365400"/>
          </a:xfrm>
          <a:prstGeom prst="rect">
            <a:avLst/>
          </a:prstGeom>
          <a:noFill/>
          <a:ln>
            <a:noFill/>
          </a:ln>
        </p:spPr>
        <p:txBody>
          <a:bodyPr anchorCtr="0" anchor="ctr" bIns="45700" lIns="91450" spcFirstLastPara="1" rIns="91450"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190" name="Shape 190"/>
        <p:cNvGrpSpPr/>
        <p:nvPr/>
      </p:nvGrpSpPr>
      <p:grpSpPr>
        <a:xfrm>
          <a:off x="0" y="0"/>
          <a:ext cx="0" cy="0"/>
          <a:chOff x="0" y="0"/>
          <a:chExt cx="0" cy="0"/>
        </a:xfrm>
      </p:grpSpPr>
      <p:sp>
        <p:nvSpPr>
          <p:cNvPr id="191" name="Google Shape;191;p31"/>
          <p:cNvSpPr txBox="1"/>
          <p:nvPr>
            <p:ph type="title"/>
          </p:nvPr>
        </p:nvSpPr>
        <p:spPr>
          <a:xfrm>
            <a:off x="457200" y="274638"/>
            <a:ext cx="8229600" cy="1143000"/>
          </a:xfrm>
          <a:prstGeom prst="rect">
            <a:avLst/>
          </a:prstGeom>
          <a:noFill/>
          <a:ln>
            <a:noFill/>
          </a:ln>
        </p:spPr>
        <p:txBody>
          <a:bodyPr anchorCtr="0" anchor="ctr" bIns="45700" lIns="91450" spcFirstLastPara="1" rIns="91450" wrap="square" tIns="4570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92" name="Google Shape;192;p31"/>
          <p:cNvSpPr txBox="1"/>
          <p:nvPr>
            <p:ph idx="1" type="body"/>
          </p:nvPr>
        </p:nvSpPr>
        <p:spPr>
          <a:xfrm>
            <a:off x="457200" y="1535113"/>
            <a:ext cx="4040400" cy="640200"/>
          </a:xfrm>
          <a:prstGeom prst="rect">
            <a:avLst/>
          </a:prstGeom>
          <a:noFill/>
          <a:ln>
            <a:noFill/>
          </a:ln>
        </p:spPr>
        <p:txBody>
          <a:bodyPr anchorCtr="0" anchor="b" bIns="45700" lIns="91450" spcFirstLastPara="1" rIns="91450" wrap="square" tIns="45700">
            <a:normAutofit/>
          </a:bodyPr>
          <a:lstStyle>
            <a:lvl1pPr indent="-228600" lvl="0" marL="457200" algn="l">
              <a:spcBef>
                <a:spcPts val="40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400"/>
              </a:spcBef>
              <a:spcAft>
                <a:spcPts val="0"/>
              </a:spcAft>
              <a:buClr>
                <a:schemeClr val="dk1"/>
              </a:buClr>
              <a:buSzPts val="1800"/>
              <a:buNone/>
              <a:defRPr b="1" sz="1800"/>
            </a:lvl3pPr>
            <a:lvl4pPr indent="-228600" lvl="3" marL="1828800" algn="l">
              <a:spcBef>
                <a:spcPts val="400"/>
              </a:spcBef>
              <a:spcAft>
                <a:spcPts val="0"/>
              </a:spcAft>
              <a:buClr>
                <a:schemeClr val="dk1"/>
              </a:buClr>
              <a:buSzPts val="1600"/>
              <a:buNone/>
              <a:defRPr b="1" sz="1600"/>
            </a:lvl4pPr>
            <a:lvl5pPr indent="-228600" lvl="4" marL="2286000" algn="l">
              <a:spcBef>
                <a:spcPts val="400"/>
              </a:spcBef>
              <a:spcAft>
                <a:spcPts val="0"/>
              </a:spcAft>
              <a:buClr>
                <a:schemeClr val="dk1"/>
              </a:buClr>
              <a:buSzPts val="1600"/>
              <a:buNone/>
              <a:defRPr b="1" sz="1600"/>
            </a:lvl5pPr>
            <a:lvl6pPr indent="-228600" lvl="5" marL="2743200" algn="l">
              <a:spcBef>
                <a:spcPts val="400"/>
              </a:spcBef>
              <a:spcAft>
                <a:spcPts val="0"/>
              </a:spcAft>
              <a:buClr>
                <a:schemeClr val="dk1"/>
              </a:buClr>
              <a:buSzPts val="1600"/>
              <a:buNone/>
              <a:defRPr b="1" sz="1600"/>
            </a:lvl6pPr>
            <a:lvl7pPr indent="-228600" lvl="6" marL="3200400" algn="l">
              <a:spcBef>
                <a:spcPts val="400"/>
              </a:spcBef>
              <a:spcAft>
                <a:spcPts val="0"/>
              </a:spcAft>
              <a:buClr>
                <a:schemeClr val="dk1"/>
              </a:buClr>
              <a:buSzPts val="1600"/>
              <a:buNone/>
              <a:defRPr b="1" sz="1600"/>
            </a:lvl7pPr>
            <a:lvl8pPr indent="-228600" lvl="7" marL="3657600" algn="l">
              <a:spcBef>
                <a:spcPts val="400"/>
              </a:spcBef>
              <a:spcAft>
                <a:spcPts val="0"/>
              </a:spcAft>
              <a:buClr>
                <a:schemeClr val="dk1"/>
              </a:buClr>
              <a:buSzPts val="1600"/>
              <a:buNone/>
              <a:defRPr b="1" sz="1600"/>
            </a:lvl8pPr>
            <a:lvl9pPr indent="-228600" lvl="8" marL="4114800" algn="l">
              <a:spcBef>
                <a:spcPts val="400"/>
              </a:spcBef>
              <a:spcAft>
                <a:spcPts val="0"/>
              </a:spcAft>
              <a:buClr>
                <a:schemeClr val="dk1"/>
              </a:buClr>
              <a:buSzPts val="1600"/>
              <a:buNone/>
              <a:defRPr b="1" sz="1600"/>
            </a:lvl9pPr>
          </a:lstStyle>
          <a:p/>
        </p:txBody>
      </p:sp>
      <p:sp>
        <p:nvSpPr>
          <p:cNvPr id="193" name="Google Shape;193;p31"/>
          <p:cNvSpPr txBox="1"/>
          <p:nvPr>
            <p:ph idx="2" type="body"/>
          </p:nvPr>
        </p:nvSpPr>
        <p:spPr>
          <a:xfrm>
            <a:off x="457200" y="2174875"/>
            <a:ext cx="4040400" cy="3951600"/>
          </a:xfrm>
          <a:prstGeom prst="rect">
            <a:avLst/>
          </a:prstGeom>
          <a:noFill/>
          <a:ln>
            <a:noFill/>
          </a:ln>
        </p:spPr>
        <p:txBody>
          <a:bodyPr anchorCtr="0" anchor="t" bIns="45700" lIns="91450" spcFirstLastPara="1" rIns="91450" wrap="square" tIns="45700">
            <a:normAutofit/>
          </a:bodyPr>
          <a:lstStyle>
            <a:lvl1pPr indent="-381000" lvl="0" marL="457200" algn="l">
              <a:spcBef>
                <a:spcPts val="40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400"/>
              </a:spcBef>
              <a:spcAft>
                <a:spcPts val="0"/>
              </a:spcAft>
              <a:buClr>
                <a:schemeClr val="dk1"/>
              </a:buClr>
              <a:buSzPts val="1800"/>
              <a:buChar char="•"/>
              <a:defRPr sz="1800"/>
            </a:lvl3pPr>
            <a:lvl4pPr indent="-330200" lvl="3" marL="1828800" algn="l">
              <a:spcBef>
                <a:spcPts val="400"/>
              </a:spcBef>
              <a:spcAft>
                <a:spcPts val="0"/>
              </a:spcAft>
              <a:buClr>
                <a:schemeClr val="dk1"/>
              </a:buClr>
              <a:buSzPts val="1600"/>
              <a:buChar char="–"/>
              <a:defRPr sz="1600"/>
            </a:lvl4pPr>
            <a:lvl5pPr indent="-330200" lvl="4" marL="2286000" algn="l">
              <a:spcBef>
                <a:spcPts val="400"/>
              </a:spcBef>
              <a:spcAft>
                <a:spcPts val="0"/>
              </a:spcAft>
              <a:buClr>
                <a:schemeClr val="dk1"/>
              </a:buClr>
              <a:buSzPts val="1600"/>
              <a:buChar char="»"/>
              <a:defRPr sz="1600"/>
            </a:lvl5pPr>
            <a:lvl6pPr indent="-330200" lvl="5" marL="2743200" algn="l">
              <a:spcBef>
                <a:spcPts val="400"/>
              </a:spcBef>
              <a:spcAft>
                <a:spcPts val="0"/>
              </a:spcAft>
              <a:buClr>
                <a:schemeClr val="dk1"/>
              </a:buClr>
              <a:buSzPts val="1600"/>
              <a:buChar char="•"/>
              <a:defRPr sz="1600"/>
            </a:lvl6pPr>
            <a:lvl7pPr indent="-330200" lvl="6" marL="3200400" algn="l">
              <a:spcBef>
                <a:spcPts val="400"/>
              </a:spcBef>
              <a:spcAft>
                <a:spcPts val="0"/>
              </a:spcAft>
              <a:buClr>
                <a:schemeClr val="dk1"/>
              </a:buClr>
              <a:buSzPts val="1600"/>
              <a:buChar char="•"/>
              <a:defRPr sz="1600"/>
            </a:lvl7pPr>
            <a:lvl8pPr indent="-330200" lvl="7" marL="3657600" algn="l">
              <a:spcBef>
                <a:spcPts val="400"/>
              </a:spcBef>
              <a:spcAft>
                <a:spcPts val="0"/>
              </a:spcAft>
              <a:buClr>
                <a:schemeClr val="dk1"/>
              </a:buClr>
              <a:buSzPts val="1600"/>
              <a:buChar char="•"/>
              <a:defRPr sz="1600"/>
            </a:lvl8pPr>
            <a:lvl9pPr indent="-330200" lvl="8" marL="4114800" algn="l">
              <a:spcBef>
                <a:spcPts val="400"/>
              </a:spcBef>
              <a:spcAft>
                <a:spcPts val="0"/>
              </a:spcAft>
              <a:buClr>
                <a:schemeClr val="dk1"/>
              </a:buClr>
              <a:buSzPts val="1600"/>
              <a:buChar char="•"/>
              <a:defRPr sz="1600"/>
            </a:lvl9pPr>
          </a:lstStyle>
          <a:p/>
        </p:txBody>
      </p:sp>
      <p:sp>
        <p:nvSpPr>
          <p:cNvPr id="194" name="Google Shape;194;p31"/>
          <p:cNvSpPr txBox="1"/>
          <p:nvPr>
            <p:ph idx="3" type="body"/>
          </p:nvPr>
        </p:nvSpPr>
        <p:spPr>
          <a:xfrm>
            <a:off x="4645025" y="1535113"/>
            <a:ext cx="4042200" cy="640200"/>
          </a:xfrm>
          <a:prstGeom prst="rect">
            <a:avLst/>
          </a:prstGeom>
          <a:noFill/>
          <a:ln>
            <a:noFill/>
          </a:ln>
        </p:spPr>
        <p:txBody>
          <a:bodyPr anchorCtr="0" anchor="b" bIns="45700" lIns="91450" spcFirstLastPara="1" rIns="91450" wrap="square" tIns="45700">
            <a:normAutofit/>
          </a:bodyPr>
          <a:lstStyle>
            <a:lvl1pPr indent="-228600" lvl="0" marL="457200" algn="l">
              <a:spcBef>
                <a:spcPts val="40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400"/>
              </a:spcBef>
              <a:spcAft>
                <a:spcPts val="0"/>
              </a:spcAft>
              <a:buClr>
                <a:schemeClr val="dk1"/>
              </a:buClr>
              <a:buSzPts val="1800"/>
              <a:buNone/>
              <a:defRPr b="1" sz="1800"/>
            </a:lvl3pPr>
            <a:lvl4pPr indent="-228600" lvl="3" marL="1828800" algn="l">
              <a:spcBef>
                <a:spcPts val="400"/>
              </a:spcBef>
              <a:spcAft>
                <a:spcPts val="0"/>
              </a:spcAft>
              <a:buClr>
                <a:schemeClr val="dk1"/>
              </a:buClr>
              <a:buSzPts val="1600"/>
              <a:buNone/>
              <a:defRPr b="1" sz="1600"/>
            </a:lvl4pPr>
            <a:lvl5pPr indent="-228600" lvl="4" marL="2286000" algn="l">
              <a:spcBef>
                <a:spcPts val="400"/>
              </a:spcBef>
              <a:spcAft>
                <a:spcPts val="0"/>
              </a:spcAft>
              <a:buClr>
                <a:schemeClr val="dk1"/>
              </a:buClr>
              <a:buSzPts val="1600"/>
              <a:buNone/>
              <a:defRPr b="1" sz="1600"/>
            </a:lvl5pPr>
            <a:lvl6pPr indent="-228600" lvl="5" marL="2743200" algn="l">
              <a:spcBef>
                <a:spcPts val="400"/>
              </a:spcBef>
              <a:spcAft>
                <a:spcPts val="0"/>
              </a:spcAft>
              <a:buClr>
                <a:schemeClr val="dk1"/>
              </a:buClr>
              <a:buSzPts val="1600"/>
              <a:buNone/>
              <a:defRPr b="1" sz="1600"/>
            </a:lvl6pPr>
            <a:lvl7pPr indent="-228600" lvl="6" marL="3200400" algn="l">
              <a:spcBef>
                <a:spcPts val="400"/>
              </a:spcBef>
              <a:spcAft>
                <a:spcPts val="0"/>
              </a:spcAft>
              <a:buClr>
                <a:schemeClr val="dk1"/>
              </a:buClr>
              <a:buSzPts val="1600"/>
              <a:buNone/>
              <a:defRPr b="1" sz="1600"/>
            </a:lvl7pPr>
            <a:lvl8pPr indent="-228600" lvl="7" marL="3657600" algn="l">
              <a:spcBef>
                <a:spcPts val="400"/>
              </a:spcBef>
              <a:spcAft>
                <a:spcPts val="0"/>
              </a:spcAft>
              <a:buClr>
                <a:schemeClr val="dk1"/>
              </a:buClr>
              <a:buSzPts val="1600"/>
              <a:buNone/>
              <a:defRPr b="1" sz="1600"/>
            </a:lvl8pPr>
            <a:lvl9pPr indent="-228600" lvl="8" marL="4114800" algn="l">
              <a:spcBef>
                <a:spcPts val="400"/>
              </a:spcBef>
              <a:spcAft>
                <a:spcPts val="0"/>
              </a:spcAft>
              <a:buClr>
                <a:schemeClr val="dk1"/>
              </a:buClr>
              <a:buSzPts val="1600"/>
              <a:buNone/>
              <a:defRPr b="1" sz="1600"/>
            </a:lvl9pPr>
          </a:lstStyle>
          <a:p/>
        </p:txBody>
      </p:sp>
      <p:sp>
        <p:nvSpPr>
          <p:cNvPr id="195" name="Google Shape;195;p31"/>
          <p:cNvSpPr txBox="1"/>
          <p:nvPr>
            <p:ph idx="4" type="body"/>
          </p:nvPr>
        </p:nvSpPr>
        <p:spPr>
          <a:xfrm>
            <a:off x="4645025" y="2174875"/>
            <a:ext cx="4042200" cy="3951600"/>
          </a:xfrm>
          <a:prstGeom prst="rect">
            <a:avLst/>
          </a:prstGeom>
          <a:noFill/>
          <a:ln>
            <a:noFill/>
          </a:ln>
        </p:spPr>
        <p:txBody>
          <a:bodyPr anchorCtr="0" anchor="t" bIns="45700" lIns="91450" spcFirstLastPara="1" rIns="91450" wrap="square" tIns="45700">
            <a:normAutofit/>
          </a:bodyPr>
          <a:lstStyle>
            <a:lvl1pPr indent="-381000" lvl="0" marL="457200" algn="l">
              <a:spcBef>
                <a:spcPts val="40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400"/>
              </a:spcBef>
              <a:spcAft>
                <a:spcPts val="0"/>
              </a:spcAft>
              <a:buClr>
                <a:schemeClr val="dk1"/>
              </a:buClr>
              <a:buSzPts val="1800"/>
              <a:buChar char="•"/>
              <a:defRPr sz="1800"/>
            </a:lvl3pPr>
            <a:lvl4pPr indent="-330200" lvl="3" marL="1828800" algn="l">
              <a:spcBef>
                <a:spcPts val="400"/>
              </a:spcBef>
              <a:spcAft>
                <a:spcPts val="0"/>
              </a:spcAft>
              <a:buClr>
                <a:schemeClr val="dk1"/>
              </a:buClr>
              <a:buSzPts val="1600"/>
              <a:buChar char="–"/>
              <a:defRPr sz="1600"/>
            </a:lvl4pPr>
            <a:lvl5pPr indent="-330200" lvl="4" marL="2286000" algn="l">
              <a:spcBef>
                <a:spcPts val="400"/>
              </a:spcBef>
              <a:spcAft>
                <a:spcPts val="0"/>
              </a:spcAft>
              <a:buClr>
                <a:schemeClr val="dk1"/>
              </a:buClr>
              <a:buSzPts val="1600"/>
              <a:buChar char="»"/>
              <a:defRPr sz="1600"/>
            </a:lvl5pPr>
            <a:lvl6pPr indent="-330200" lvl="5" marL="2743200" algn="l">
              <a:spcBef>
                <a:spcPts val="400"/>
              </a:spcBef>
              <a:spcAft>
                <a:spcPts val="0"/>
              </a:spcAft>
              <a:buClr>
                <a:schemeClr val="dk1"/>
              </a:buClr>
              <a:buSzPts val="1600"/>
              <a:buChar char="•"/>
              <a:defRPr sz="1600"/>
            </a:lvl6pPr>
            <a:lvl7pPr indent="-330200" lvl="6" marL="3200400" algn="l">
              <a:spcBef>
                <a:spcPts val="400"/>
              </a:spcBef>
              <a:spcAft>
                <a:spcPts val="0"/>
              </a:spcAft>
              <a:buClr>
                <a:schemeClr val="dk1"/>
              </a:buClr>
              <a:buSzPts val="1600"/>
              <a:buChar char="•"/>
              <a:defRPr sz="1600"/>
            </a:lvl7pPr>
            <a:lvl8pPr indent="-330200" lvl="7" marL="3657600" algn="l">
              <a:spcBef>
                <a:spcPts val="400"/>
              </a:spcBef>
              <a:spcAft>
                <a:spcPts val="0"/>
              </a:spcAft>
              <a:buClr>
                <a:schemeClr val="dk1"/>
              </a:buClr>
              <a:buSzPts val="1600"/>
              <a:buChar char="•"/>
              <a:defRPr sz="1600"/>
            </a:lvl8pPr>
            <a:lvl9pPr indent="-330200" lvl="8" marL="4114800" algn="l">
              <a:spcBef>
                <a:spcPts val="400"/>
              </a:spcBef>
              <a:spcAft>
                <a:spcPts val="0"/>
              </a:spcAft>
              <a:buClr>
                <a:schemeClr val="dk1"/>
              </a:buClr>
              <a:buSzPts val="1600"/>
              <a:buChar char="•"/>
              <a:defRPr sz="1600"/>
            </a:lvl9pPr>
          </a:lstStyle>
          <a:p/>
        </p:txBody>
      </p:sp>
      <p:sp>
        <p:nvSpPr>
          <p:cNvPr id="196" name="Google Shape;196;p31"/>
          <p:cNvSpPr txBox="1"/>
          <p:nvPr>
            <p:ph idx="10" type="dt"/>
          </p:nvPr>
        </p:nvSpPr>
        <p:spPr>
          <a:xfrm>
            <a:off x="457200" y="6356350"/>
            <a:ext cx="2133600" cy="365400"/>
          </a:xfrm>
          <a:prstGeom prst="rect">
            <a:avLst/>
          </a:prstGeom>
          <a:noFill/>
          <a:ln>
            <a:noFill/>
          </a:ln>
        </p:spPr>
        <p:txBody>
          <a:bodyPr anchorCtr="0" anchor="ctr" bIns="45700" lIns="91450" spcFirstLastPara="1" rIns="91450"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7" name="Google Shape;197;p31"/>
          <p:cNvSpPr txBox="1"/>
          <p:nvPr>
            <p:ph idx="11" type="ftr"/>
          </p:nvPr>
        </p:nvSpPr>
        <p:spPr>
          <a:xfrm>
            <a:off x="3124200" y="6356350"/>
            <a:ext cx="2895600" cy="365400"/>
          </a:xfrm>
          <a:prstGeom prst="rect">
            <a:avLst/>
          </a:prstGeom>
          <a:noFill/>
          <a:ln>
            <a:noFill/>
          </a:ln>
        </p:spPr>
        <p:txBody>
          <a:bodyPr anchorCtr="0" anchor="ctr" bIns="45700" lIns="91450" spcFirstLastPara="1" rIns="91450"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8" name="Google Shape;198;p31"/>
          <p:cNvSpPr txBox="1"/>
          <p:nvPr>
            <p:ph idx="12" type="sldNum"/>
          </p:nvPr>
        </p:nvSpPr>
        <p:spPr>
          <a:xfrm>
            <a:off x="6553200" y="6356350"/>
            <a:ext cx="2133600" cy="365400"/>
          </a:xfrm>
          <a:prstGeom prst="rect">
            <a:avLst/>
          </a:prstGeom>
          <a:noFill/>
          <a:ln>
            <a:noFill/>
          </a:ln>
        </p:spPr>
        <p:txBody>
          <a:bodyPr anchorCtr="0" anchor="ctr" bIns="45700" lIns="91450" spcFirstLastPara="1" rIns="91450"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99" name="Shape 199"/>
        <p:cNvGrpSpPr/>
        <p:nvPr/>
      </p:nvGrpSpPr>
      <p:grpSpPr>
        <a:xfrm>
          <a:off x="0" y="0"/>
          <a:ext cx="0" cy="0"/>
          <a:chOff x="0" y="0"/>
          <a:chExt cx="0" cy="0"/>
        </a:xfrm>
      </p:grpSpPr>
      <p:sp>
        <p:nvSpPr>
          <p:cNvPr id="200" name="Google Shape;200;p32"/>
          <p:cNvSpPr txBox="1"/>
          <p:nvPr>
            <p:ph type="title"/>
          </p:nvPr>
        </p:nvSpPr>
        <p:spPr>
          <a:xfrm>
            <a:off x="457200" y="274638"/>
            <a:ext cx="8229600" cy="1143000"/>
          </a:xfrm>
          <a:prstGeom prst="rect">
            <a:avLst/>
          </a:prstGeom>
          <a:noFill/>
          <a:ln>
            <a:noFill/>
          </a:ln>
        </p:spPr>
        <p:txBody>
          <a:bodyPr anchorCtr="0" anchor="ctr" bIns="45700" lIns="91450" spcFirstLastPara="1" rIns="91450"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01" name="Google Shape;201;p32"/>
          <p:cNvSpPr txBox="1"/>
          <p:nvPr>
            <p:ph idx="10" type="dt"/>
          </p:nvPr>
        </p:nvSpPr>
        <p:spPr>
          <a:xfrm>
            <a:off x="457200" y="6356350"/>
            <a:ext cx="2133600" cy="365400"/>
          </a:xfrm>
          <a:prstGeom prst="rect">
            <a:avLst/>
          </a:prstGeom>
          <a:noFill/>
          <a:ln>
            <a:noFill/>
          </a:ln>
        </p:spPr>
        <p:txBody>
          <a:bodyPr anchorCtr="0" anchor="ctr" bIns="45700" lIns="91450" spcFirstLastPara="1" rIns="91450"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2" name="Google Shape;202;p32"/>
          <p:cNvSpPr txBox="1"/>
          <p:nvPr>
            <p:ph idx="11" type="ftr"/>
          </p:nvPr>
        </p:nvSpPr>
        <p:spPr>
          <a:xfrm>
            <a:off x="3124200" y="6356350"/>
            <a:ext cx="2895600" cy="365400"/>
          </a:xfrm>
          <a:prstGeom prst="rect">
            <a:avLst/>
          </a:prstGeom>
          <a:noFill/>
          <a:ln>
            <a:noFill/>
          </a:ln>
        </p:spPr>
        <p:txBody>
          <a:bodyPr anchorCtr="0" anchor="ctr" bIns="45700" lIns="91450" spcFirstLastPara="1" rIns="91450"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3" name="Google Shape;203;p32"/>
          <p:cNvSpPr txBox="1"/>
          <p:nvPr>
            <p:ph idx="12" type="sldNum"/>
          </p:nvPr>
        </p:nvSpPr>
        <p:spPr>
          <a:xfrm>
            <a:off x="6553200" y="6356350"/>
            <a:ext cx="2133600" cy="365400"/>
          </a:xfrm>
          <a:prstGeom prst="rect">
            <a:avLst/>
          </a:prstGeom>
          <a:noFill/>
          <a:ln>
            <a:noFill/>
          </a:ln>
        </p:spPr>
        <p:txBody>
          <a:bodyPr anchorCtr="0" anchor="ctr" bIns="45700" lIns="91450" spcFirstLastPara="1" rIns="91450"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4"/>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24" name="Google Shape;24;p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204" name="Shape 204"/>
        <p:cNvGrpSpPr/>
        <p:nvPr/>
      </p:nvGrpSpPr>
      <p:grpSpPr>
        <a:xfrm>
          <a:off x="0" y="0"/>
          <a:ext cx="0" cy="0"/>
          <a:chOff x="0" y="0"/>
          <a:chExt cx="0" cy="0"/>
        </a:xfrm>
      </p:grpSpPr>
      <p:sp>
        <p:nvSpPr>
          <p:cNvPr id="205" name="Google Shape;205;p33"/>
          <p:cNvSpPr txBox="1"/>
          <p:nvPr>
            <p:ph type="title"/>
          </p:nvPr>
        </p:nvSpPr>
        <p:spPr>
          <a:xfrm>
            <a:off x="457200" y="273050"/>
            <a:ext cx="3008400" cy="1162200"/>
          </a:xfrm>
          <a:prstGeom prst="rect">
            <a:avLst/>
          </a:prstGeom>
          <a:noFill/>
          <a:ln>
            <a:noFill/>
          </a:ln>
        </p:spPr>
        <p:txBody>
          <a:bodyPr anchorCtr="0" anchor="b" bIns="45700" lIns="91450" spcFirstLastPara="1" rIns="91450"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06" name="Google Shape;206;p33"/>
          <p:cNvSpPr txBox="1"/>
          <p:nvPr>
            <p:ph idx="1" type="body"/>
          </p:nvPr>
        </p:nvSpPr>
        <p:spPr>
          <a:xfrm>
            <a:off x="3575050" y="273050"/>
            <a:ext cx="5112000" cy="5853000"/>
          </a:xfrm>
          <a:prstGeom prst="rect">
            <a:avLst/>
          </a:prstGeom>
          <a:noFill/>
          <a:ln>
            <a:noFill/>
          </a:ln>
        </p:spPr>
        <p:txBody>
          <a:bodyPr anchorCtr="0" anchor="t" bIns="45700" lIns="91450" spcFirstLastPara="1" rIns="91450" wrap="square" tIns="45700">
            <a:normAutofit/>
          </a:bodyPr>
          <a:lstStyle>
            <a:lvl1pPr indent="-431800" lvl="0" marL="457200" algn="l">
              <a:spcBef>
                <a:spcPts val="600"/>
              </a:spcBef>
              <a:spcAft>
                <a:spcPts val="0"/>
              </a:spcAft>
              <a:buClr>
                <a:schemeClr val="dk1"/>
              </a:buClr>
              <a:buSzPts val="3200"/>
              <a:buChar char="•"/>
              <a:defRPr sz="3200"/>
            </a:lvl1pPr>
            <a:lvl2pPr indent="-406400" lvl="1" marL="914400" algn="l">
              <a:spcBef>
                <a:spcPts val="600"/>
              </a:spcBef>
              <a:spcAft>
                <a:spcPts val="0"/>
              </a:spcAft>
              <a:buClr>
                <a:schemeClr val="dk1"/>
              </a:buClr>
              <a:buSzPts val="2800"/>
              <a:buChar char="–"/>
              <a:defRPr sz="2800"/>
            </a:lvl2pPr>
            <a:lvl3pPr indent="-381000" lvl="2" marL="1371600" algn="l">
              <a:spcBef>
                <a:spcPts val="400"/>
              </a:spcBef>
              <a:spcAft>
                <a:spcPts val="0"/>
              </a:spcAft>
              <a:buClr>
                <a:schemeClr val="dk1"/>
              </a:buClr>
              <a:buSzPts val="2400"/>
              <a:buChar char="•"/>
              <a:defRPr sz="2400"/>
            </a:lvl3pPr>
            <a:lvl4pPr indent="-355600" lvl="3" marL="1828800" algn="l">
              <a:spcBef>
                <a:spcPts val="400"/>
              </a:spcBef>
              <a:spcAft>
                <a:spcPts val="0"/>
              </a:spcAft>
              <a:buClr>
                <a:schemeClr val="dk1"/>
              </a:buClr>
              <a:buSzPts val="2000"/>
              <a:buChar char="–"/>
              <a:defRPr sz="2000"/>
            </a:lvl4pPr>
            <a:lvl5pPr indent="-355600" lvl="4" marL="2286000" algn="l">
              <a:spcBef>
                <a:spcPts val="400"/>
              </a:spcBef>
              <a:spcAft>
                <a:spcPts val="0"/>
              </a:spcAft>
              <a:buClr>
                <a:schemeClr val="dk1"/>
              </a:buClr>
              <a:buSzPts val="2000"/>
              <a:buChar char="»"/>
              <a:defRPr sz="2000"/>
            </a:lvl5pPr>
            <a:lvl6pPr indent="-355600" lvl="5" marL="2743200" algn="l">
              <a:spcBef>
                <a:spcPts val="400"/>
              </a:spcBef>
              <a:spcAft>
                <a:spcPts val="0"/>
              </a:spcAft>
              <a:buClr>
                <a:schemeClr val="dk1"/>
              </a:buClr>
              <a:buSzPts val="2000"/>
              <a:buChar char="•"/>
              <a:defRPr sz="2000"/>
            </a:lvl6pPr>
            <a:lvl7pPr indent="-355600" lvl="6" marL="3200400" algn="l">
              <a:spcBef>
                <a:spcPts val="400"/>
              </a:spcBef>
              <a:spcAft>
                <a:spcPts val="0"/>
              </a:spcAft>
              <a:buClr>
                <a:schemeClr val="dk1"/>
              </a:buClr>
              <a:buSzPts val="2000"/>
              <a:buChar char="•"/>
              <a:defRPr sz="2000"/>
            </a:lvl7pPr>
            <a:lvl8pPr indent="-355600" lvl="7" marL="3657600" algn="l">
              <a:spcBef>
                <a:spcPts val="400"/>
              </a:spcBef>
              <a:spcAft>
                <a:spcPts val="0"/>
              </a:spcAft>
              <a:buClr>
                <a:schemeClr val="dk1"/>
              </a:buClr>
              <a:buSzPts val="2000"/>
              <a:buChar char="•"/>
              <a:defRPr sz="2000"/>
            </a:lvl8pPr>
            <a:lvl9pPr indent="-355600" lvl="8" marL="4114800" algn="l">
              <a:spcBef>
                <a:spcPts val="400"/>
              </a:spcBef>
              <a:spcAft>
                <a:spcPts val="0"/>
              </a:spcAft>
              <a:buClr>
                <a:schemeClr val="dk1"/>
              </a:buClr>
              <a:buSzPts val="2000"/>
              <a:buChar char="•"/>
              <a:defRPr sz="2000"/>
            </a:lvl9pPr>
          </a:lstStyle>
          <a:p/>
        </p:txBody>
      </p:sp>
      <p:sp>
        <p:nvSpPr>
          <p:cNvPr id="207" name="Google Shape;207;p33"/>
          <p:cNvSpPr txBox="1"/>
          <p:nvPr>
            <p:ph idx="2" type="body"/>
          </p:nvPr>
        </p:nvSpPr>
        <p:spPr>
          <a:xfrm>
            <a:off x="457200" y="1435100"/>
            <a:ext cx="3008400" cy="4691400"/>
          </a:xfrm>
          <a:prstGeom prst="rect">
            <a:avLst/>
          </a:prstGeom>
          <a:noFill/>
          <a:ln>
            <a:noFill/>
          </a:ln>
        </p:spPr>
        <p:txBody>
          <a:bodyPr anchorCtr="0" anchor="t" bIns="45700" lIns="91450" spcFirstLastPara="1" rIns="91450" wrap="square" tIns="45700">
            <a:normAutofit/>
          </a:bodyPr>
          <a:lstStyle>
            <a:lvl1pPr indent="-228600" lvl="0" marL="457200" algn="l">
              <a:spcBef>
                <a:spcPts val="200"/>
              </a:spcBef>
              <a:spcAft>
                <a:spcPts val="0"/>
              </a:spcAft>
              <a:buClr>
                <a:schemeClr val="dk1"/>
              </a:buClr>
              <a:buSzPts val="1400"/>
              <a:buNone/>
              <a:defRPr sz="1400"/>
            </a:lvl1pPr>
            <a:lvl2pPr indent="-228600" lvl="1" marL="914400" algn="l">
              <a:spcBef>
                <a:spcPts val="20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200"/>
              </a:spcBef>
              <a:spcAft>
                <a:spcPts val="0"/>
              </a:spcAft>
              <a:buClr>
                <a:schemeClr val="dk1"/>
              </a:buClr>
              <a:buSzPts val="1000"/>
              <a:buNone/>
              <a:defRPr sz="1000"/>
            </a:lvl4pPr>
            <a:lvl5pPr indent="-228600" lvl="4" marL="2286000" algn="l">
              <a:spcBef>
                <a:spcPts val="200"/>
              </a:spcBef>
              <a:spcAft>
                <a:spcPts val="0"/>
              </a:spcAft>
              <a:buClr>
                <a:schemeClr val="dk1"/>
              </a:buClr>
              <a:buSzPts val="1000"/>
              <a:buNone/>
              <a:defRPr sz="1000"/>
            </a:lvl5pPr>
            <a:lvl6pPr indent="-228600" lvl="5" marL="2743200" algn="l">
              <a:spcBef>
                <a:spcPts val="200"/>
              </a:spcBef>
              <a:spcAft>
                <a:spcPts val="0"/>
              </a:spcAft>
              <a:buClr>
                <a:schemeClr val="dk1"/>
              </a:buClr>
              <a:buSzPts val="1000"/>
              <a:buNone/>
              <a:defRPr sz="1000"/>
            </a:lvl6pPr>
            <a:lvl7pPr indent="-228600" lvl="6" marL="3200400" algn="l">
              <a:spcBef>
                <a:spcPts val="200"/>
              </a:spcBef>
              <a:spcAft>
                <a:spcPts val="0"/>
              </a:spcAft>
              <a:buClr>
                <a:schemeClr val="dk1"/>
              </a:buClr>
              <a:buSzPts val="1000"/>
              <a:buNone/>
              <a:defRPr sz="1000"/>
            </a:lvl7pPr>
            <a:lvl8pPr indent="-228600" lvl="7" marL="3657600" algn="l">
              <a:spcBef>
                <a:spcPts val="200"/>
              </a:spcBef>
              <a:spcAft>
                <a:spcPts val="0"/>
              </a:spcAft>
              <a:buClr>
                <a:schemeClr val="dk1"/>
              </a:buClr>
              <a:buSzPts val="1000"/>
              <a:buNone/>
              <a:defRPr sz="1000"/>
            </a:lvl8pPr>
            <a:lvl9pPr indent="-228600" lvl="8" marL="4114800" algn="l">
              <a:spcBef>
                <a:spcPts val="200"/>
              </a:spcBef>
              <a:spcAft>
                <a:spcPts val="0"/>
              </a:spcAft>
              <a:buClr>
                <a:schemeClr val="dk1"/>
              </a:buClr>
              <a:buSzPts val="1000"/>
              <a:buNone/>
              <a:defRPr sz="1000"/>
            </a:lvl9pPr>
          </a:lstStyle>
          <a:p/>
        </p:txBody>
      </p:sp>
      <p:sp>
        <p:nvSpPr>
          <p:cNvPr id="208" name="Google Shape;208;p33"/>
          <p:cNvSpPr txBox="1"/>
          <p:nvPr>
            <p:ph idx="10" type="dt"/>
          </p:nvPr>
        </p:nvSpPr>
        <p:spPr>
          <a:xfrm>
            <a:off x="457200" y="6356350"/>
            <a:ext cx="2133600" cy="365400"/>
          </a:xfrm>
          <a:prstGeom prst="rect">
            <a:avLst/>
          </a:prstGeom>
          <a:noFill/>
          <a:ln>
            <a:noFill/>
          </a:ln>
        </p:spPr>
        <p:txBody>
          <a:bodyPr anchorCtr="0" anchor="ctr" bIns="45700" lIns="91450" spcFirstLastPara="1" rIns="91450"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9" name="Google Shape;209;p33"/>
          <p:cNvSpPr txBox="1"/>
          <p:nvPr>
            <p:ph idx="11" type="ftr"/>
          </p:nvPr>
        </p:nvSpPr>
        <p:spPr>
          <a:xfrm>
            <a:off x="3124200" y="6356350"/>
            <a:ext cx="2895600" cy="365400"/>
          </a:xfrm>
          <a:prstGeom prst="rect">
            <a:avLst/>
          </a:prstGeom>
          <a:noFill/>
          <a:ln>
            <a:noFill/>
          </a:ln>
        </p:spPr>
        <p:txBody>
          <a:bodyPr anchorCtr="0" anchor="ctr" bIns="45700" lIns="91450" spcFirstLastPara="1" rIns="91450"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10" name="Google Shape;210;p33"/>
          <p:cNvSpPr txBox="1"/>
          <p:nvPr>
            <p:ph idx="12" type="sldNum"/>
          </p:nvPr>
        </p:nvSpPr>
        <p:spPr>
          <a:xfrm>
            <a:off x="6553200" y="6356350"/>
            <a:ext cx="2133600" cy="365400"/>
          </a:xfrm>
          <a:prstGeom prst="rect">
            <a:avLst/>
          </a:prstGeom>
          <a:noFill/>
          <a:ln>
            <a:noFill/>
          </a:ln>
        </p:spPr>
        <p:txBody>
          <a:bodyPr anchorCtr="0" anchor="ctr" bIns="45700" lIns="91450" spcFirstLastPara="1" rIns="91450"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211" name="Shape 211"/>
        <p:cNvGrpSpPr/>
        <p:nvPr/>
      </p:nvGrpSpPr>
      <p:grpSpPr>
        <a:xfrm>
          <a:off x="0" y="0"/>
          <a:ext cx="0" cy="0"/>
          <a:chOff x="0" y="0"/>
          <a:chExt cx="0" cy="0"/>
        </a:xfrm>
      </p:grpSpPr>
      <p:sp>
        <p:nvSpPr>
          <p:cNvPr id="212" name="Google Shape;212;p34"/>
          <p:cNvSpPr txBox="1"/>
          <p:nvPr>
            <p:ph type="title"/>
          </p:nvPr>
        </p:nvSpPr>
        <p:spPr>
          <a:xfrm>
            <a:off x="1792288" y="4800600"/>
            <a:ext cx="5486400" cy="567000"/>
          </a:xfrm>
          <a:prstGeom prst="rect">
            <a:avLst/>
          </a:prstGeom>
          <a:noFill/>
          <a:ln>
            <a:noFill/>
          </a:ln>
        </p:spPr>
        <p:txBody>
          <a:bodyPr anchorCtr="0" anchor="b" bIns="45700" lIns="91450" spcFirstLastPara="1" rIns="91450"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13" name="Google Shape;213;p34"/>
          <p:cNvSpPr/>
          <p:nvPr>
            <p:ph idx="2" type="pic"/>
          </p:nvPr>
        </p:nvSpPr>
        <p:spPr>
          <a:xfrm>
            <a:off x="1792288" y="612775"/>
            <a:ext cx="5486400" cy="4114800"/>
          </a:xfrm>
          <a:prstGeom prst="rect">
            <a:avLst/>
          </a:prstGeom>
          <a:noFill/>
          <a:ln>
            <a:noFill/>
          </a:ln>
        </p:spPr>
      </p:sp>
      <p:sp>
        <p:nvSpPr>
          <p:cNvPr id="214" name="Google Shape;214;p34"/>
          <p:cNvSpPr txBox="1"/>
          <p:nvPr>
            <p:ph idx="1" type="body"/>
          </p:nvPr>
        </p:nvSpPr>
        <p:spPr>
          <a:xfrm>
            <a:off x="1792288" y="5367338"/>
            <a:ext cx="5486400" cy="805200"/>
          </a:xfrm>
          <a:prstGeom prst="rect">
            <a:avLst/>
          </a:prstGeom>
          <a:noFill/>
          <a:ln>
            <a:noFill/>
          </a:ln>
        </p:spPr>
        <p:txBody>
          <a:bodyPr anchorCtr="0" anchor="t" bIns="45700" lIns="91450" spcFirstLastPara="1" rIns="91450" wrap="square" tIns="45700">
            <a:normAutofit/>
          </a:bodyPr>
          <a:lstStyle>
            <a:lvl1pPr indent="-228600" lvl="0" marL="457200" algn="l">
              <a:spcBef>
                <a:spcPts val="200"/>
              </a:spcBef>
              <a:spcAft>
                <a:spcPts val="0"/>
              </a:spcAft>
              <a:buClr>
                <a:schemeClr val="dk1"/>
              </a:buClr>
              <a:buSzPts val="1400"/>
              <a:buNone/>
              <a:defRPr sz="1400"/>
            </a:lvl1pPr>
            <a:lvl2pPr indent="-228600" lvl="1" marL="914400" algn="l">
              <a:spcBef>
                <a:spcPts val="20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200"/>
              </a:spcBef>
              <a:spcAft>
                <a:spcPts val="0"/>
              </a:spcAft>
              <a:buClr>
                <a:schemeClr val="dk1"/>
              </a:buClr>
              <a:buSzPts val="1000"/>
              <a:buNone/>
              <a:defRPr sz="1000"/>
            </a:lvl4pPr>
            <a:lvl5pPr indent="-228600" lvl="4" marL="2286000" algn="l">
              <a:spcBef>
                <a:spcPts val="200"/>
              </a:spcBef>
              <a:spcAft>
                <a:spcPts val="0"/>
              </a:spcAft>
              <a:buClr>
                <a:schemeClr val="dk1"/>
              </a:buClr>
              <a:buSzPts val="1000"/>
              <a:buNone/>
              <a:defRPr sz="1000"/>
            </a:lvl5pPr>
            <a:lvl6pPr indent="-228600" lvl="5" marL="2743200" algn="l">
              <a:spcBef>
                <a:spcPts val="200"/>
              </a:spcBef>
              <a:spcAft>
                <a:spcPts val="0"/>
              </a:spcAft>
              <a:buClr>
                <a:schemeClr val="dk1"/>
              </a:buClr>
              <a:buSzPts val="1000"/>
              <a:buNone/>
              <a:defRPr sz="1000"/>
            </a:lvl6pPr>
            <a:lvl7pPr indent="-228600" lvl="6" marL="3200400" algn="l">
              <a:spcBef>
                <a:spcPts val="200"/>
              </a:spcBef>
              <a:spcAft>
                <a:spcPts val="0"/>
              </a:spcAft>
              <a:buClr>
                <a:schemeClr val="dk1"/>
              </a:buClr>
              <a:buSzPts val="1000"/>
              <a:buNone/>
              <a:defRPr sz="1000"/>
            </a:lvl7pPr>
            <a:lvl8pPr indent="-228600" lvl="7" marL="3657600" algn="l">
              <a:spcBef>
                <a:spcPts val="200"/>
              </a:spcBef>
              <a:spcAft>
                <a:spcPts val="0"/>
              </a:spcAft>
              <a:buClr>
                <a:schemeClr val="dk1"/>
              </a:buClr>
              <a:buSzPts val="1000"/>
              <a:buNone/>
              <a:defRPr sz="1000"/>
            </a:lvl8pPr>
            <a:lvl9pPr indent="-228600" lvl="8" marL="4114800" algn="l">
              <a:spcBef>
                <a:spcPts val="200"/>
              </a:spcBef>
              <a:spcAft>
                <a:spcPts val="0"/>
              </a:spcAft>
              <a:buClr>
                <a:schemeClr val="dk1"/>
              </a:buClr>
              <a:buSzPts val="1000"/>
              <a:buNone/>
              <a:defRPr sz="1000"/>
            </a:lvl9pPr>
          </a:lstStyle>
          <a:p/>
        </p:txBody>
      </p:sp>
      <p:sp>
        <p:nvSpPr>
          <p:cNvPr id="215" name="Google Shape;215;p34"/>
          <p:cNvSpPr txBox="1"/>
          <p:nvPr>
            <p:ph idx="10" type="dt"/>
          </p:nvPr>
        </p:nvSpPr>
        <p:spPr>
          <a:xfrm>
            <a:off x="457200" y="6356350"/>
            <a:ext cx="2133600" cy="365400"/>
          </a:xfrm>
          <a:prstGeom prst="rect">
            <a:avLst/>
          </a:prstGeom>
          <a:noFill/>
          <a:ln>
            <a:noFill/>
          </a:ln>
        </p:spPr>
        <p:txBody>
          <a:bodyPr anchorCtr="0" anchor="ctr" bIns="45700" lIns="91450" spcFirstLastPara="1" rIns="91450"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16" name="Google Shape;216;p34"/>
          <p:cNvSpPr txBox="1"/>
          <p:nvPr>
            <p:ph idx="11" type="ftr"/>
          </p:nvPr>
        </p:nvSpPr>
        <p:spPr>
          <a:xfrm>
            <a:off x="3124200" y="6356350"/>
            <a:ext cx="2895600" cy="365400"/>
          </a:xfrm>
          <a:prstGeom prst="rect">
            <a:avLst/>
          </a:prstGeom>
          <a:noFill/>
          <a:ln>
            <a:noFill/>
          </a:ln>
        </p:spPr>
        <p:txBody>
          <a:bodyPr anchorCtr="0" anchor="ctr" bIns="45700" lIns="91450" spcFirstLastPara="1" rIns="91450"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17" name="Google Shape;217;p34"/>
          <p:cNvSpPr txBox="1"/>
          <p:nvPr>
            <p:ph idx="12" type="sldNum"/>
          </p:nvPr>
        </p:nvSpPr>
        <p:spPr>
          <a:xfrm>
            <a:off x="6553200" y="6356350"/>
            <a:ext cx="2133600" cy="365400"/>
          </a:xfrm>
          <a:prstGeom prst="rect">
            <a:avLst/>
          </a:prstGeom>
          <a:noFill/>
          <a:ln>
            <a:noFill/>
          </a:ln>
        </p:spPr>
        <p:txBody>
          <a:bodyPr anchorCtr="0" anchor="ctr" bIns="45700" lIns="91450" spcFirstLastPara="1" rIns="91450"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218" name="Shape 218"/>
        <p:cNvGrpSpPr/>
        <p:nvPr/>
      </p:nvGrpSpPr>
      <p:grpSpPr>
        <a:xfrm>
          <a:off x="0" y="0"/>
          <a:ext cx="0" cy="0"/>
          <a:chOff x="0" y="0"/>
          <a:chExt cx="0" cy="0"/>
        </a:xfrm>
      </p:grpSpPr>
      <p:sp>
        <p:nvSpPr>
          <p:cNvPr id="219" name="Google Shape;219;p35"/>
          <p:cNvSpPr txBox="1"/>
          <p:nvPr>
            <p:ph type="title"/>
          </p:nvPr>
        </p:nvSpPr>
        <p:spPr>
          <a:xfrm>
            <a:off x="457200" y="274638"/>
            <a:ext cx="8229600" cy="1143000"/>
          </a:xfrm>
          <a:prstGeom prst="rect">
            <a:avLst/>
          </a:prstGeom>
          <a:noFill/>
          <a:ln>
            <a:noFill/>
          </a:ln>
        </p:spPr>
        <p:txBody>
          <a:bodyPr anchorCtr="0" anchor="ctr" bIns="45700" lIns="91450" spcFirstLastPara="1" rIns="91450"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20" name="Google Shape;220;p35"/>
          <p:cNvSpPr txBox="1"/>
          <p:nvPr>
            <p:ph idx="1" type="body"/>
          </p:nvPr>
        </p:nvSpPr>
        <p:spPr>
          <a:xfrm rot="5400000">
            <a:off x="2308800" y="-251400"/>
            <a:ext cx="4526400" cy="8229600"/>
          </a:xfrm>
          <a:prstGeom prst="rect">
            <a:avLst/>
          </a:prstGeom>
          <a:noFill/>
          <a:ln>
            <a:noFill/>
          </a:ln>
        </p:spPr>
        <p:txBody>
          <a:bodyPr anchorCtr="0" anchor="t" bIns="45700" lIns="91450" spcFirstLastPara="1" rIns="91450" wrap="square" tIns="45700">
            <a:normAutofit/>
          </a:bodyPr>
          <a:lstStyle>
            <a:lvl1pPr indent="-342900" lvl="0" marL="457200" algn="l">
              <a:spcBef>
                <a:spcPts val="400"/>
              </a:spcBef>
              <a:spcAft>
                <a:spcPts val="0"/>
              </a:spcAft>
              <a:buClr>
                <a:schemeClr val="dk1"/>
              </a:buClr>
              <a:buSzPts val="1800"/>
              <a:buChar char="•"/>
              <a:defRPr/>
            </a:lvl1pPr>
            <a:lvl2pPr indent="-342900" lvl="1" marL="914400" algn="l">
              <a:spcBef>
                <a:spcPts val="400"/>
              </a:spcBef>
              <a:spcAft>
                <a:spcPts val="0"/>
              </a:spcAft>
              <a:buClr>
                <a:schemeClr val="dk1"/>
              </a:buClr>
              <a:buSzPts val="1800"/>
              <a:buChar char="–"/>
              <a:defRPr/>
            </a:lvl2pPr>
            <a:lvl3pPr indent="-342900" lvl="2" marL="1371600" algn="l">
              <a:spcBef>
                <a:spcPts val="400"/>
              </a:spcBef>
              <a:spcAft>
                <a:spcPts val="0"/>
              </a:spcAft>
              <a:buClr>
                <a:schemeClr val="dk1"/>
              </a:buClr>
              <a:buSzPts val="1800"/>
              <a:buChar char="•"/>
              <a:defRPr/>
            </a:lvl3pPr>
            <a:lvl4pPr indent="-342900" lvl="3" marL="1828800" algn="l">
              <a:spcBef>
                <a:spcPts val="400"/>
              </a:spcBef>
              <a:spcAft>
                <a:spcPts val="0"/>
              </a:spcAft>
              <a:buClr>
                <a:schemeClr val="dk1"/>
              </a:buClr>
              <a:buSzPts val="1800"/>
              <a:buChar char="–"/>
              <a:defRPr/>
            </a:lvl4pPr>
            <a:lvl5pPr indent="-342900" lvl="4" marL="2286000" algn="l">
              <a:spcBef>
                <a:spcPts val="400"/>
              </a:spcBef>
              <a:spcAft>
                <a:spcPts val="0"/>
              </a:spcAft>
              <a:buClr>
                <a:schemeClr val="dk1"/>
              </a:buClr>
              <a:buSzPts val="1800"/>
              <a:buChar char="»"/>
              <a:defRPr/>
            </a:lvl5pPr>
            <a:lvl6pPr indent="-342900" lvl="5" marL="2743200" algn="l">
              <a:spcBef>
                <a:spcPts val="400"/>
              </a:spcBef>
              <a:spcAft>
                <a:spcPts val="0"/>
              </a:spcAft>
              <a:buClr>
                <a:schemeClr val="dk1"/>
              </a:buClr>
              <a:buSzPts val="1800"/>
              <a:buChar char="•"/>
              <a:defRPr/>
            </a:lvl6pPr>
            <a:lvl7pPr indent="-342900" lvl="6" marL="3200400" algn="l">
              <a:spcBef>
                <a:spcPts val="400"/>
              </a:spcBef>
              <a:spcAft>
                <a:spcPts val="0"/>
              </a:spcAft>
              <a:buClr>
                <a:schemeClr val="dk1"/>
              </a:buClr>
              <a:buSzPts val="1800"/>
              <a:buChar char="•"/>
              <a:defRPr/>
            </a:lvl7pPr>
            <a:lvl8pPr indent="-342900" lvl="7" marL="3657600" algn="l">
              <a:spcBef>
                <a:spcPts val="400"/>
              </a:spcBef>
              <a:spcAft>
                <a:spcPts val="0"/>
              </a:spcAft>
              <a:buClr>
                <a:schemeClr val="dk1"/>
              </a:buClr>
              <a:buSzPts val="1800"/>
              <a:buChar char="•"/>
              <a:defRPr/>
            </a:lvl8pPr>
            <a:lvl9pPr indent="-342900" lvl="8" marL="4114800" algn="l">
              <a:spcBef>
                <a:spcPts val="400"/>
              </a:spcBef>
              <a:spcAft>
                <a:spcPts val="0"/>
              </a:spcAft>
              <a:buClr>
                <a:schemeClr val="dk1"/>
              </a:buClr>
              <a:buSzPts val="1800"/>
              <a:buChar char="•"/>
              <a:defRPr/>
            </a:lvl9pPr>
          </a:lstStyle>
          <a:p/>
        </p:txBody>
      </p:sp>
      <p:sp>
        <p:nvSpPr>
          <p:cNvPr id="221" name="Google Shape;221;p35"/>
          <p:cNvSpPr txBox="1"/>
          <p:nvPr>
            <p:ph idx="10" type="dt"/>
          </p:nvPr>
        </p:nvSpPr>
        <p:spPr>
          <a:xfrm>
            <a:off x="457200" y="6356350"/>
            <a:ext cx="2133600" cy="365400"/>
          </a:xfrm>
          <a:prstGeom prst="rect">
            <a:avLst/>
          </a:prstGeom>
          <a:noFill/>
          <a:ln>
            <a:noFill/>
          </a:ln>
        </p:spPr>
        <p:txBody>
          <a:bodyPr anchorCtr="0" anchor="ctr" bIns="45700" lIns="91450" spcFirstLastPara="1" rIns="91450"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22" name="Google Shape;222;p35"/>
          <p:cNvSpPr txBox="1"/>
          <p:nvPr>
            <p:ph idx="11" type="ftr"/>
          </p:nvPr>
        </p:nvSpPr>
        <p:spPr>
          <a:xfrm>
            <a:off x="3124200" y="6356350"/>
            <a:ext cx="2895600" cy="365400"/>
          </a:xfrm>
          <a:prstGeom prst="rect">
            <a:avLst/>
          </a:prstGeom>
          <a:noFill/>
          <a:ln>
            <a:noFill/>
          </a:ln>
        </p:spPr>
        <p:txBody>
          <a:bodyPr anchorCtr="0" anchor="ctr" bIns="45700" lIns="91450" spcFirstLastPara="1" rIns="91450"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23" name="Google Shape;223;p35"/>
          <p:cNvSpPr txBox="1"/>
          <p:nvPr>
            <p:ph idx="12" type="sldNum"/>
          </p:nvPr>
        </p:nvSpPr>
        <p:spPr>
          <a:xfrm>
            <a:off x="6553200" y="6356350"/>
            <a:ext cx="2133600" cy="365400"/>
          </a:xfrm>
          <a:prstGeom prst="rect">
            <a:avLst/>
          </a:prstGeom>
          <a:noFill/>
          <a:ln>
            <a:noFill/>
          </a:ln>
        </p:spPr>
        <p:txBody>
          <a:bodyPr anchorCtr="0" anchor="ctr" bIns="45700" lIns="91450" spcFirstLastPara="1" rIns="91450"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224" name="Shape 224"/>
        <p:cNvGrpSpPr/>
        <p:nvPr/>
      </p:nvGrpSpPr>
      <p:grpSpPr>
        <a:xfrm>
          <a:off x="0" y="0"/>
          <a:ext cx="0" cy="0"/>
          <a:chOff x="0" y="0"/>
          <a:chExt cx="0" cy="0"/>
        </a:xfrm>
      </p:grpSpPr>
      <p:sp>
        <p:nvSpPr>
          <p:cNvPr id="225" name="Google Shape;225;p36"/>
          <p:cNvSpPr txBox="1"/>
          <p:nvPr>
            <p:ph type="title"/>
          </p:nvPr>
        </p:nvSpPr>
        <p:spPr>
          <a:xfrm rot="5400000">
            <a:off x="4732200" y="2171838"/>
            <a:ext cx="5851800" cy="2057400"/>
          </a:xfrm>
          <a:prstGeom prst="rect">
            <a:avLst/>
          </a:prstGeom>
          <a:noFill/>
          <a:ln>
            <a:noFill/>
          </a:ln>
        </p:spPr>
        <p:txBody>
          <a:bodyPr anchorCtr="0" anchor="ctr" bIns="45700" lIns="91450" spcFirstLastPara="1" rIns="91450"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26" name="Google Shape;226;p36"/>
          <p:cNvSpPr txBox="1"/>
          <p:nvPr>
            <p:ph idx="1" type="body"/>
          </p:nvPr>
        </p:nvSpPr>
        <p:spPr>
          <a:xfrm rot="5400000">
            <a:off x="541200" y="190638"/>
            <a:ext cx="5851800" cy="6019800"/>
          </a:xfrm>
          <a:prstGeom prst="rect">
            <a:avLst/>
          </a:prstGeom>
          <a:noFill/>
          <a:ln>
            <a:noFill/>
          </a:ln>
        </p:spPr>
        <p:txBody>
          <a:bodyPr anchorCtr="0" anchor="t" bIns="45700" lIns="91450" spcFirstLastPara="1" rIns="91450" wrap="square" tIns="45700">
            <a:normAutofit/>
          </a:bodyPr>
          <a:lstStyle>
            <a:lvl1pPr indent="-342900" lvl="0" marL="457200" algn="l">
              <a:spcBef>
                <a:spcPts val="400"/>
              </a:spcBef>
              <a:spcAft>
                <a:spcPts val="0"/>
              </a:spcAft>
              <a:buClr>
                <a:schemeClr val="dk1"/>
              </a:buClr>
              <a:buSzPts val="1800"/>
              <a:buChar char="•"/>
              <a:defRPr/>
            </a:lvl1pPr>
            <a:lvl2pPr indent="-342900" lvl="1" marL="914400" algn="l">
              <a:spcBef>
                <a:spcPts val="400"/>
              </a:spcBef>
              <a:spcAft>
                <a:spcPts val="0"/>
              </a:spcAft>
              <a:buClr>
                <a:schemeClr val="dk1"/>
              </a:buClr>
              <a:buSzPts val="1800"/>
              <a:buChar char="–"/>
              <a:defRPr/>
            </a:lvl2pPr>
            <a:lvl3pPr indent="-342900" lvl="2" marL="1371600" algn="l">
              <a:spcBef>
                <a:spcPts val="400"/>
              </a:spcBef>
              <a:spcAft>
                <a:spcPts val="0"/>
              </a:spcAft>
              <a:buClr>
                <a:schemeClr val="dk1"/>
              </a:buClr>
              <a:buSzPts val="1800"/>
              <a:buChar char="•"/>
              <a:defRPr/>
            </a:lvl3pPr>
            <a:lvl4pPr indent="-342900" lvl="3" marL="1828800" algn="l">
              <a:spcBef>
                <a:spcPts val="400"/>
              </a:spcBef>
              <a:spcAft>
                <a:spcPts val="0"/>
              </a:spcAft>
              <a:buClr>
                <a:schemeClr val="dk1"/>
              </a:buClr>
              <a:buSzPts val="1800"/>
              <a:buChar char="–"/>
              <a:defRPr/>
            </a:lvl4pPr>
            <a:lvl5pPr indent="-342900" lvl="4" marL="2286000" algn="l">
              <a:spcBef>
                <a:spcPts val="400"/>
              </a:spcBef>
              <a:spcAft>
                <a:spcPts val="0"/>
              </a:spcAft>
              <a:buClr>
                <a:schemeClr val="dk1"/>
              </a:buClr>
              <a:buSzPts val="1800"/>
              <a:buChar char="»"/>
              <a:defRPr/>
            </a:lvl5pPr>
            <a:lvl6pPr indent="-342900" lvl="5" marL="2743200" algn="l">
              <a:spcBef>
                <a:spcPts val="400"/>
              </a:spcBef>
              <a:spcAft>
                <a:spcPts val="0"/>
              </a:spcAft>
              <a:buClr>
                <a:schemeClr val="dk1"/>
              </a:buClr>
              <a:buSzPts val="1800"/>
              <a:buChar char="•"/>
              <a:defRPr/>
            </a:lvl6pPr>
            <a:lvl7pPr indent="-342900" lvl="6" marL="3200400" algn="l">
              <a:spcBef>
                <a:spcPts val="400"/>
              </a:spcBef>
              <a:spcAft>
                <a:spcPts val="0"/>
              </a:spcAft>
              <a:buClr>
                <a:schemeClr val="dk1"/>
              </a:buClr>
              <a:buSzPts val="1800"/>
              <a:buChar char="•"/>
              <a:defRPr/>
            </a:lvl7pPr>
            <a:lvl8pPr indent="-342900" lvl="7" marL="3657600" algn="l">
              <a:spcBef>
                <a:spcPts val="400"/>
              </a:spcBef>
              <a:spcAft>
                <a:spcPts val="0"/>
              </a:spcAft>
              <a:buClr>
                <a:schemeClr val="dk1"/>
              </a:buClr>
              <a:buSzPts val="1800"/>
              <a:buChar char="•"/>
              <a:defRPr/>
            </a:lvl8pPr>
            <a:lvl9pPr indent="-342900" lvl="8" marL="4114800" algn="l">
              <a:spcBef>
                <a:spcPts val="400"/>
              </a:spcBef>
              <a:spcAft>
                <a:spcPts val="0"/>
              </a:spcAft>
              <a:buClr>
                <a:schemeClr val="dk1"/>
              </a:buClr>
              <a:buSzPts val="1800"/>
              <a:buChar char="•"/>
              <a:defRPr/>
            </a:lvl9pPr>
          </a:lstStyle>
          <a:p/>
        </p:txBody>
      </p:sp>
      <p:sp>
        <p:nvSpPr>
          <p:cNvPr id="227" name="Google Shape;227;p36"/>
          <p:cNvSpPr txBox="1"/>
          <p:nvPr>
            <p:ph idx="10" type="dt"/>
          </p:nvPr>
        </p:nvSpPr>
        <p:spPr>
          <a:xfrm>
            <a:off x="457200" y="6356350"/>
            <a:ext cx="2133600" cy="365400"/>
          </a:xfrm>
          <a:prstGeom prst="rect">
            <a:avLst/>
          </a:prstGeom>
          <a:noFill/>
          <a:ln>
            <a:noFill/>
          </a:ln>
        </p:spPr>
        <p:txBody>
          <a:bodyPr anchorCtr="0" anchor="ctr" bIns="45700" lIns="91450" spcFirstLastPara="1" rIns="91450"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28" name="Google Shape;228;p36"/>
          <p:cNvSpPr txBox="1"/>
          <p:nvPr>
            <p:ph idx="11" type="ftr"/>
          </p:nvPr>
        </p:nvSpPr>
        <p:spPr>
          <a:xfrm>
            <a:off x="3124200" y="6356350"/>
            <a:ext cx="2895600" cy="365400"/>
          </a:xfrm>
          <a:prstGeom prst="rect">
            <a:avLst/>
          </a:prstGeom>
          <a:noFill/>
          <a:ln>
            <a:noFill/>
          </a:ln>
        </p:spPr>
        <p:txBody>
          <a:bodyPr anchorCtr="0" anchor="ctr" bIns="45700" lIns="91450" spcFirstLastPara="1" rIns="91450"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29" name="Google Shape;229;p36"/>
          <p:cNvSpPr txBox="1"/>
          <p:nvPr>
            <p:ph idx="12" type="sldNum"/>
          </p:nvPr>
        </p:nvSpPr>
        <p:spPr>
          <a:xfrm>
            <a:off x="6553200" y="6356350"/>
            <a:ext cx="2133600" cy="365400"/>
          </a:xfrm>
          <a:prstGeom prst="rect">
            <a:avLst/>
          </a:prstGeom>
          <a:noFill/>
          <a:ln>
            <a:noFill/>
          </a:ln>
        </p:spPr>
        <p:txBody>
          <a:bodyPr anchorCtr="0" anchor="ctr" bIns="45700" lIns="91450" spcFirstLastPara="1" rIns="91450"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_HEADER_1">
  <p:cSld name="SECTION_HEADER_1">
    <p:spTree>
      <p:nvGrpSpPr>
        <p:cNvPr id="230" name="Shape 230"/>
        <p:cNvGrpSpPr/>
        <p:nvPr/>
      </p:nvGrpSpPr>
      <p:grpSpPr>
        <a:xfrm>
          <a:off x="0" y="0"/>
          <a:ext cx="0" cy="0"/>
          <a:chOff x="0" y="0"/>
          <a:chExt cx="0" cy="0"/>
        </a:xfrm>
      </p:grpSpPr>
      <p:sp>
        <p:nvSpPr>
          <p:cNvPr id="231" name="Google Shape;231;p37"/>
          <p:cNvSpPr/>
          <p:nvPr/>
        </p:nvSpPr>
        <p:spPr>
          <a:xfrm flipH="1">
            <a:off x="15191875" y="920450"/>
            <a:ext cx="2163250" cy="2249900"/>
          </a:xfrm>
          <a:custGeom>
            <a:rect b="b" l="l" r="r" t="t"/>
            <a:pathLst>
              <a:path extrusionOk="0" h="44998" w="43265">
                <a:moveTo>
                  <a:pt x="0" y="44998"/>
                </a:moveTo>
                <a:lnTo>
                  <a:pt x="0" y="0"/>
                </a:lnTo>
                <a:lnTo>
                  <a:pt x="43265" y="0"/>
                </a:lnTo>
              </a:path>
            </a:pathLst>
          </a:custGeom>
          <a:noFill/>
          <a:ln cap="flat" cmpd="sng" w="28575">
            <a:solidFill>
              <a:schemeClr val="lt2"/>
            </a:solidFill>
            <a:prstDash val="solid"/>
            <a:miter lim="8000"/>
            <a:headEnd len="sm" w="sm" type="none"/>
            <a:tailEnd len="sm" w="sm" type="none"/>
          </a:ln>
        </p:spPr>
      </p:sp>
      <p:sp>
        <p:nvSpPr>
          <p:cNvPr id="232" name="Google Shape;232;p37"/>
          <p:cNvSpPr/>
          <p:nvPr/>
        </p:nvSpPr>
        <p:spPr>
          <a:xfrm flipH="1" rot="10800000">
            <a:off x="932850" y="7116650"/>
            <a:ext cx="2163250" cy="2249900"/>
          </a:xfrm>
          <a:custGeom>
            <a:rect b="b" l="l" r="r" t="t"/>
            <a:pathLst>
              <a:path extrusionOk="0" h="44998" w="43265">
                <a:moveTo>
                  <a:pt x="0" y="44998"/>
                </a:moveTo>
                <a:lnTo>
                  <a:pt x="0" y="0"/>
                </a:lnTo>
                <a:lnTo>
                  <a:pt x="43265" y="0"/>
                </a:lnTo>
              </a:path>
            </a:pathLst>
          </a:custGeom>
          <a:noFill/>
          <a:ln cap="flat" cmpd="sng" w="28575">
            <a:solidFill>
              <a:schemeClr val="lt2"/>
            </a:solidFill>
            <a:prstDash val="solid"/>
            <a:miter lim="8000"/>
            <a:headEnd len="sm" w="sm" type="none"/>
            <a:tailEnd len="sm" w="sm" type="none"/>
          </a:ln>
        </p:spPr>
      </p:sp>
      <p:sp>
        <p:nvSpPr>
          <p:cNvPr id="233" name="Google Shape;233;p37"/>
          <p:cNvSpPr txBox="1"/>
          <p:nvPr>
            <p:ph type="title"/>
          </p:nvPr>
        </p:nvSpPr>
        <p:spPr>
          <a:xfrm>
            <a:off x="1547400" y="3612900"/>
            <a:ext cx="15193200" cy="3061200"/>
          </a:xfrm>
          <a:prstGeom prst="rect">
            <a:avLst/>
          </a:prstGeom>
        </p:spPr>
        <p:txBody>
          <a:bodyPr anchorCtr="0" anchor="ctr" bIns="45700" lIns="91450" spcFirstLastPara="1" rIns="91450" wrap="square" tIns="45700">
            <a:normAutofit/>
          </a:bodyPr>
          <a:lstStyle>
            <a:lvl1pPr lvl="0" algn="ctr">
              <a:spcBef>
                <a:spcPts val="0"/>
              </a:spcBef>
              <a:spcAft>
                <a:spcPts val="0"/>
              </a:spcAft>
              <a:buSzPts val="4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234" name="Google Shape;234;p37"/>
          <p:cNvSpPr txBox="1"/>
          <p:nvPr>
            <p:ph idx="12" type="sldNum"/>
          </p:nvPr>
        </p:nvSpPr>
        <p:spPr>
          <a:xfrm>
            <a:off x="16944916" y="9326434"/>
            <a:ext cx="1097400" cy="787200"/>
          </a:xfrm>
          <a:prstGeom prst="rect">
            <a:avLst/>
          </a:prstGeom>
        </p:spPr>
        <p:txBody>
          <a:bodyPr anchorCtr="0" anchor="ctr" bIns="45700" lIns="91450" spcFirstLastPara="1" rIns="91450" wrap="square" tIns="4570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239" name="Shape 239"/>
        <p:cNvGrpSpPr/>
        <p:nvPr/>
      </p:nvGrpSpPr>
      <p:grpSpPr>
        <a:xfrm>
          <a:off x="0" y="0"/>
          <a:ext cx="0" cy="0"/>
          <a:chOff x="0" y="0"/>
          <a:chExt cx="0" cy="0"/>
        </a:xfrm>
      </p:grpSpPr>
      <p:sp>
        <p:nvSpPr>
          <p:cNvPr id="240" name="Google Shape;240;p39"/>
          <p:cNvSpPr txBox="1"/>
          <p:nvPr>
            <p:ph type="ctrTitle"/>
          </p:nvPr>
        </p:nvSpPr>
        <p:spPr>
          <a:xfrm>
            <a:off x="623417" y="1489150"/>
            <a:ext cx="17041200" cy="4105200"/>
          </a:xfrm>
          <a:prstGeom prst="rect">
            <a:avLst/>
          </a:prstGeom>
        </p:spPr>
        <p:txBody>
          <a:bodyPr anchorCtr="0" anchor="b" bIns="182850" lIns="182850" spcFirstLastPara="1" rIns="182850" wrap="square" tIns="182850">
            <a:normAutofit/>
          </a:bodyPr>
          <a:lstStyle>
            <a:lvl1pPr lvl="0" algn="ctr">
              <a:spcBef>
                <a:spcPts val="0"/>
              </a:spcBef>
              <a:spcAft>
                <a:spcPts val="0"/>
              </a:spcAft>
              <a:buSzPts val="10400"/>
              <a:buNone/>
              <a:defRPr sz="10400"/>
            </a:lvl1pPr>
            <a:lvl2pPr lvl="1" algn="ctr">
              <a:spcBef>
                <a:spcPts val="0"/>
              </a:spcBef>
              <a:spcAft>
                <a:spcPts val="0"/>
              </a:spcAft>
              <a:buSzPts val="10400"/>
              <a:buNone/>
              <a:defRPr sz="10400"/>
            </a:lvl2pPr>
            <a:lvl3pPr lvl="2" algn="ctr">
              <a:spcBef>
                <a:spcPts val="0"/>
              </a:spcBef>
              <a:spcAft>
                <a:spcPts val="0"/>
              </a:spcAft>
              <a:buSzPts val="10400"/>
              <a:buNone/>
              <a:defRPr sz="10400"/>
            </a:lvl3pPr>
            <a:lvl4pPr lvl="3" algn="ctr">
              <a:spcBef>
                <a:spcPts val="0"/>
              </a:spcBef>
              <a:spcAft>
                <a:spcPts val="0"/>
              </a:spcAft>
              <a:buSzPts val="10400"/>
              <a:buNone/>
              <a:defRPr sz="10400"/>
            </a:lvl4pPr>
            <a:lvl5pPr lvl="4" algn="ctr">
              <a:spcBef>
                <a:spcPts val="0"/>
              </a:spcBef>
              <a:spcAft>
                <a:spcPts val="0"/>
              </a:spcAft>
              <a:buSzPts val="10400"/>
              <a:buNone/>
              <a:defRPr sz="10400"/>
            </a:lvl5pPr>
            <a:lvl6pPr lvl="5" algn="ctr">
              <a:spcBef>
                <a:spcPts val="0"/>
              </a:spcBef>
              <a:spcAft>
                <a:spcPts val="0"/>
              </a:spcAft>
              <a:buSzPts val="10400"/>
              <a:buNone/>
              <a:defRPr sz="10400"/>
            </a:lvl6pPr>
            <a:lvl7pPr lvl="6" algn="ctr">
              <a:spcBef>
                <a:spcPts val="0"/>
              </a:spcBef>
              <a:spcAft>
                <a:spcPts val="0"/>
              </a:spcAft>
              <a:buSzPts val="10400"/>
              <a:buNone/>
              <a:defRPr sz="10400"/>
            </a:lvl7pPr>
            <a:lvl8pPr lvl="7" algn="ctr">
              <a:spcBef>
                <a:spcPts val="0"/>
              </a:spcBef>
              <a:spcAft>
                <a:spcPts val="0"/>
              </a:spcAft>
              <a:buSzPts val="10400"/>
              <a:buNone/>
              <a:defRPr sz="10400"/>
            </a:lvl8pPr>
            <a:lvl9pPr lvl="8" algn="ctr">
              <a:spcBef>
                <a:spcPts val="0"/>
              </a:spcBef>
              <a:spcAft>
                <a:spcPts val="0"/>
              </a:spcAft>
              <a:buSzPts val="10400"/>
              <a:buNone/>
              <a:defRPr sz="10400"/>
            </a:lvl9pPr>
          </a:lstStyle>
          <a:p/>
        </p:txBody>
      </p:sp>
      <p:sp>
        <p:nvSpPr>
          <p:cNvPr id="241" name="Google Shape;241;p39"/>
          <p:cNvSpPr txBox="1"/>
          <p:nvPr>
            <p:ph idx="1" type="subTitle"/>
          </p:nvPr>
        </p:nvSpPr>
        <p:spPr>
          <a:xfrm>
            <a:off x="623400" y="5668250"/>
            <a:ext cx="17041200" cy="1585200"/>
          </a:xfrm>
          <a:prstGeom prst="rect">
            <a:avLst/>
          </a:prstGeom>
        </p:spPr>
        <p:txBody>
          <a:bodyPr anchorCtr="0" anchor="t" bIns="182850" lIns="182850" spcFirstLastPara="1" rIns="182850" wrap="square" tIns="182850">
            <a:normAutofit/>
          </a:bodyPr>
          <a:lstStyle>
            <a:lvl1pPr lvl="0" algn="ctr">
              <a:lnSpc>
                <a:spcPct val="100000"/>
              </a:lnSpc>
              <a:spcBef>
                <a:spcPts val="0"/>
              </a:spcBef>
              <a:spcAft>
                <a:spcPts val="0"/>
              </a:spcAft>
              <a:buSzPts val="5600"/>
              <a:buNone/>
              <a:defRPr sz="5600"/>
            </a:lvl1pPr>
            <a:lvl2pPr lvl="1" algn="ctr">
              <a:lnSpc>
                <a:spcPct val="100000"/>
              </a:lnSpc>
              <a:spcBef>
                <a:spcPts val="0"/>
              </a:spcBef>
              <a:spcAft>
                <a:spcPts val="0"/>
              </a:spcAft>
              <a:buSzPts val="5600"/>
              <a:buNone/>
              <a:defRPr sz="5600"/>
            </a:lvl2pPr>
            <a:lvl3pPr lvl="2" algn="ctr">
              <a:lnSpc>
                <a:spcPct val="100000"/>
              </a:lnSpc>
              <a:spcBef>
                <a:spcPts val="0"/>
              </a:spcBef>
              <a:spcAft>
                <a:spcPts val="0"/>
              </a:spcAft>
              <a:buSzPts val="5600"/>
              <a:buNone/>
              <a:defRPr sz="5600"/>
            </a:lvl3pPr>
            <a:lvl4pPr lvl="3" algn="ctr">
              <a:lnSpc>
                <a:spcPct val="100000"/>
              </a:lnSpc>
              <a:spcBef>
                <a:spcPts val="0"/>
              </a:spcBef>
              <a:spcAft>
                <a:spcPts val="0"/>
              </a:spcAft>
              <a:buSzPts val="5600"/>
              <a:buNone/>
              <a:defRPr sz="5600"/>
            </a:lvl4pPr>
            <a:lvl5pPr lvl="4" algn="ctr">
              <a:lnSpc>
                <a:spcPct val="100000"/>
              </a:lnSpc>
              <a:spcBef>
                <a:spcPts val="0"/>
              </a:spcBef>
              <a:spcAft>
                <a:spcPts val="0"/>
              </a:spcAft>
              <a:buSzPts val="5600"/>
              <a:buNone/>
              <a:defRPr sz="5600"/>
            </a:lvl5pPr>
            <a:lvl6pPr lvl="5" algn="ctr">
              <a:lnSpc>
                <a:spcPct val="100000"/>
              </a:lnSpc>
              <a:spcBef>
                <a:spcPts val="0"/>
              </a:spcBef>
              <a:spcAft>
                <a:spcPts val="0"/>
              </a:spcAft>
              <a:buSzPts val="5600"/>
              <a:buNone/>
              <a:defRPr sz="5600"/>
            </a:lvl6pPr>
            <a:lvl7pPr lvl="6" algn="ctr">
              <a:lnSpc>
                <a:spcPct val="100000"/>
              </a:lnSpc>
              <a:spcBef>
                <a:spcPts val="0"/>
              </a:spcBef>
              <a:spcAft>
                <a:spcPts val="0"/>
              </a:spcAft>
              <a:buSzPts val="5600"/>
              <a:buNone/>
              <a:defRPr sz="5600"/>
            </a:lvl7pPr>
            <a:lvl8pPr lvl="7" algn="ctr">
              <a:lnSpc>
                <a:spcPct val="100000"/>
              </a:lnSpc>
              <a:spcBef>
                <a:spcPts val="0"/>
              </a:spcBef>
              <a:spcAft>
                <a:spcPts val="0"/>
              </a:spcAft>
              <a:buSzPts val="5600"/>
              <a:buNone/>
              <a:defRPr sz="5600"/>
            </a:lvl8pPr>
            <a:lvl9pPr lvl="8" algn="ctr">
              <a:lnSpc>
                <a:spcPct val="100000"/>
              </a:lnSpc>
              <a:spcBef>
                <a:spcPts val="0"/>
              </a:spcBef>
              <a:spcAft>
                <a:spcPts val="0"/>
              </a:spcAft>
              <a:buSzPts val="5600"/>
              <a:buNone/>
              <a:defRPr sz="5600"/>
            </a:lvl9pPr>
          </a:lstStyle>
          <a:p/>
        </p:txBody>
      </p:sp>
      <p:sp>
        <p:nvSpPr>
          <p:cNvPr id="242" name="Google Shape;242;p39"/>
          <p:cNvSpPr txBox="1"/>
          <p:nvPr>
            <p:ph idx="12" type="sldNum"/>
          </p:nvPr>
        </p:nvSpPr>
        <p:spPr>
          <a:xfrm>
            <a:off x="16944916" y="9326434"/>
            <a:ext cx="1097400" cy="787200"/>
          </a:xfrm>
          <a:prstGeom prst="rect">
            <a:avLst/>
          </a:prstGeom>
        </p:spPr>
        <p:txBody>
          <a:bodyPr anchorCtr="0" anchor="ctr" bIns="182850" lIns="182850" spcFirstLastPara="1" rIns="182850" wrap="square" tIns="1828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43" name="Shape 243"/>
        <p:cNvGrpSpPr/>
        <p:nvPr/>
      </p:nvGrpSpPr>
      <p:grpSpPr>
        <a:xfrm>
          <a:off x="0" y="0"/>
          <a:ext cx="0" cy="0"/>
          <a:chOff x="0" y="0"/>
          <a:chExt cx="0" cy="0"/>
        </a:xfrm>
      </p:grpSpPr>
      <p:sp>
        <p:nvSpPr>
          <p:cNvPr id="244" name="Google Shape;244;p40"/>
          <p:cNvSpPr txBox="1"/>
          <p:nvPr>
            <p:ph type="title"/>
          </p:nvPr>
        </p:nvSpPr>
        <p:spPr>
          <a:xfrm>
            <a:off x="623400" y="4301700"/>
            <a:ext cx="17041200" cy="1683600"/>
          </a:xfrm>
          <a:prstGeom prst="rect">
            <a:avLst/>
          </a:prstGeom>
        </p:spPr>
        <p:txBody>
          <a:bodyPr anchorCtr="0" anchor="ctr" bIns="182850" lIns="182850" spcFirstLastPara="1" rIns="182850" wrap="square" tIns="182850">
            <a:normAutofit/>
          </a:bodyPr>
          <a:lstStyle>
            <a:lvl1pPr lvl="0" algn="ctr">
              <a:spcBef>
                <a:spcPts val="0"/>
              </a:spcBef>
              <a:spcAft>
                <a:spcPts val="0"/>
              </a:spcAft>
              <a:buSzPts val="7200"/>
              <a:buNone/>
              <a:defRPr sz="7200"/>
            </a:lvl1pPr>
            <a:lvl2pPr lvl="1" algn="ctr">
              <a:spcBef>
                <a:spcPts val="0"/>
              </a:spcBef>
              <a:spcAft>
                <a:spcPts val="0"/>
              </a:spcAft>
              <a:buSzPts val="7200"/>
              <a:buNone/>
              <a:defRPr sz="7200"/>
            </a:lvl2pPr>
            <a:lvl3pPr lvl="2" algn="ctr">
              <a:spcBef>
                <a:spcPts val="0"/>
              </a:spcBef>
              <a:spcAft>
                <a:spcPts val="0"/>
              </a:spcAft>
              <a:buSzPts val="7200"/>
              <a:buNone/>
              <a:defRPr sz="7200"/>
            </a:lvl3pPr>
            <a:lvl4pPr lvl="3" algn="ctr">
              <a:spcBef>
                <a:spcPts val="0"/>
              </a:spcBef>
              <a:spcAft>
                <a:spcPts val="0"/>
              </a:spcAft>
              <a:buSzPts val="7200"/>
              <a:buNone/>
              <a:defRPr sz="7200"/>
            </a:lvl4pPr>
            <a:lvl5pPr lvl="4" algn="ctr">
              <a:spcBef>
                <a:spcPts val="0"/>
              </a:spcBef>
              <a:spcAft>
                <a:spcPts val="0"/>
              </a:spcAft>
              <a:buSzPts val="7200"/>
              <a:buNone/>
              <a:defRPr sz="7200"/>
            </a:lvl5pPr>
            <a:lvl6pPr lvl="5" algn="ctr">
              <a:spcBef>
                <a:spcPts val="0"/>
              </a:spcBef>
              <a:spcAft>
                <a:spcPts val="0"/>
              </a:spcAft>
              <a:buSzPts val="7200"/>
              <a:buNone/>
              <a:defRPr sz="7200"/>
            </a:lvl6pPr>
            <a:lvl7pPr lvl="6" algn="ctr">
              <a:spcBef>
                <a:spcPts val="0"/>
              </a:spcBef>
              <a:spcAft>
                <a:spcPts val="0"/>
              </a:spcAft>
              <a:buSzPts val="7200"/>
              <a:buNone/>
              <a:defRPr sz="7200"/>
            </a:lvl7pPr>
            <a:lvl8pPr lvl="7" algn="ctr">
              <a:spcBef>
                <a:spcPts val="0"/>
              </a:spcBef>
              <a:spcAft>
                <a:spcPts val="0"/>
              </a:spcAft>
              <a:buSzPts val="7200"/>
              <a:buNone/>
              <a:defRPr sz="7200"/>
            </a:lvl8pPr>
            <a:lvl9pPr lvl="8" algn="ctr">
              <a:spcBef>
                <a:spcPts val="0"/>
              </a:spcBef>
              <a:spcAft>
                <a:spcPts val="0"/>
              </a:spcAft>
              <a:buSzPts val="7200"/>
              <a:buNone/>
              <a:defRPr sz="7200"/>
            </a:lvl9pPr>
          </a:lstStyle>
          <a:p/>
        </p:txBody>
      </p:sp>
      <p:sp>
        <p:nvSpPr>
          <p:cNvPr id="245" name="Google Shape;245;p40"/>
          <p:cNvSpPr txBox="1"/>
          <p:nvPr>
            <p:ph idx="12" type="sldNum"/>
          </p:nvPr>
        </p:nvSpPr>
        <p:spPr>
          <a:xfrm>
            <a:off x="16944916" y="9326434"/>
            <a:ext cx="1097400" cy="787200"/>
          </a:xfrm>
          <a:prstGeom prst="rect">
            <a:avLst/>
          </a:prstGeom>
        </p:spPr>
        <p:txBody>
          <a:bodyPr anchorCtr="0" anchor="ctr" bIns="182850" lIns="182850" spcFirstLastPara="1" rIns="182850" wrap="square" tIns="1828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46" name="Shape 246"/>
        <p:cNvGrpSpPr/>
        <p:nvPr/>
      </p:nvGrpSpPr>
      <p:grpSpPr>
        <a:xfrm>
          <a:off x="0" y="0"/>
          <a:ext cx="0" cy="0"/>
          <a:chOff x="0" y="0"/>
          <a:chExt cx="0" cy="0"/>
        </a:xfrm>
      </p:grpSpPr>
      <p:sp>
        <p:nvSpPr>
          <p:cNvPr id="247" name="Google Shape;247;p41"/>
          <p:cNvSpPr txBox="1"/>
          <p:nvPr>
            <p:ph type="title"/>
          </p:nvPr>
        </p:nvSpPr>
        <p:spPr>
          <a:xfrm>
            <a:off x="623400" y="890050"/>
            <a:ext cx="17041200" cy="1145400"/>
          </a:xfrm>
          <a:prstGeom prst="rect">
            <a:avLst/>
          </a:prstGeom>
        </p:spPr>
        <p:txBody>
          <a:bodyPr anchorCtr="0" anchor="t" bIns="182850" lIns="182850" spcFirstLastPara="1" rIns="182850" wrap="square" tIns="182850">
            <a:normAutofit/>
          </a:bodyPr>
          <a:lstStyle>
            <a:lvl1pPr lvl="0">
              <a:spcBef>
                <a:spcPts val="0"/>
              </a:spcBef>
              <a:spcAft>
                <a:spcPts val="0"/>
              </a:spcAft>
              <a:buSzPts val="5600"/>
              <a:buNone/>
              <a:defRPr/>
            </a:lvl1pPr>
            <a:lvl2pPr lvl="1">
              <a:spcBef>
                <a:spcPts val="0"/>
              </a:spcBef>
              <a:spcAft>
                <a:spcPts val="0"/>
              </a:spcAft>
              <a:buSzPts val="5600"/>
              <a:buNone/>
              <a:defRPr/>
            </a:lvl2pPr>
            <a:lvl3pPr lvl="2">
              <a:spcBef>
                <a:spcPts val="0"/>
              </a:spcBef>
              <a:spcAft>
                <a:spcPts val="0"/>
              </a:spcAft>
              <a:buSzPts val="5600"/>
              <a:buNone/>
              <a:defRPr/>
            </a:lvl3pPr>
            <a:lvl4pPr lvl="3">
              <a:spcBef>
                <a:spcPts val="0"/>
              </a:spcBef>
              <a:spcAft>
                <a:spcPts val="0"/>
              </a:spcAft>
              <a:buSzPts val="5600"/>
              <a:buNone/>
              <a:defRPr/>
            </a:lvl4pPr>
            <a:lvl5pPr lvl="4">
              <a:spcBef>
                <a:spcPts val="0"/>
              </a:spcBef>
              <a:spcAft>
                <a:spcPts val="0"/>
              </a:spcAft>
              <a:buSzPts val="5600"/>
              <a:buNone/>
              <a:defRPr/>
            </a:lvl5pPr>
            <a:lvl6pPr lvl="5">
              <a:spcBef>
                <a:spcPts val="0"/>
              </a:spcBef>
              <a:spcAft>
                <a:spcPts val="0"/>
              </a:spcAft>
              <a:buSzPts val="5600"/>
              <a:buNone/>
              <a:defRPr/>
            </a:lvl6pPr>
            <a:lvl7pPr lvl="6">
              <a:spcBef>
                <a:spcPts val="0"/>
              </a:spcBef>
              <a:spcAft>
                <a:spcPts val="0"/>
              </a:spcAft>
              <a:buSzPts val="5600"/>
              <a:buNone/>
              <a:defRPr/>
            </a:lvl7pPr>
            <a:lvl8pPr lvl="7">
              <a:spcBef>
                <a:spcPts val="0"/>
              </a:spcBef>
              <a:spcAft>
                <a:spcPts val="0"/>
              </a:spcAft>
              <a:buSzPts val="5600"/>
              <a:buNone/>
              <a:defRPr/>
            </a:lvl8pPr>
            <a:lvl9pPr lvl="8">
              <a:spcBef>
                <a:spcPts val="0"/>
              </a:spcBef>
              <a:spcAft>
                <a:spcPts val="0"/>
              </a:spcAft>
              <a:buSzPts val="5600"/>
              <a:buNone/>
              <a:defRPr/>
            </a:lvl9pPr>
          </a:lstStyle>
          <a:p/>
        </p:txBody>
      </p:sp>
      <p:sp>
        <p:nvSpPr>
          <p:cNvPr id="248" name="Google Shape;248;p41"/>
          <p:cNvSpPr txBox="1"/>
          <p:nvPr>
            <p:ph idx="1" type="body"/>
          </p:nvPr>
        </p:nvSpPr>
        <p:spPr>
          <a:xfrm>
            <a:off x="623400" y="2304950"/>
            <a:ext cx="17041200" cy="6832800"/>
          </a:xfrm>
          <a:prstGeom prst="rect">
            <a:avLst/>
          </a:prstGeom>
        </p:spPr>
        <p:txBody>
          <a:bodyPr anchorCtr="0" anchor="t" bIns="182850" lIns="182850" spcFirstLastPara="1" rIns="182850" wrap="square" tIns="182850">
            <a:normAutofit/>
          </a:bodyPr>
          <a:lstStyle>
            <a:lvl1pPr indent="-457200" lvl="0" marL="457200">
              <a:spcBef>
                <a:spcPts val="0"/>
              </a:spcBef>
              <a:spcAft>
                <a:spcPts val="0"/>
              </a:spcAft>
              <a:buSzPts val="3600"/>
              <a:buChar char="●"/>
              <a:defRPr/>
            </a:lvl1pPr>
            <a:lvl2pPr indent="-406400" lvl="1" marL="914400">
              <a:spcBef>
                <a:spcPts val="0"/>
              </a:spcBef>
              <a:spcAft>
                <a:spcPts val="0"/>
              </a:spcAft>
              <a:buSzPts val="2800"/>
              <a:buChar char="○"/>
              <a:defRPr/>
            </a:lvl2pPr>
            <a:lvl3pPr indent="-406400" lvl="2" marL="1371600">
              <a:spcBef>
                <a:spcPts val="0"/>
              </a:spcBef>
              <a:spcAft>
                <a:spcPts val="0"/>
              </a:spcAft>
              <a:buSzPts val="2800"/>
              <a:buChar char="■"/>
              <a:defRPr/>
            </a:lvl3pPr>
            <a:lvl4pPr indent="-406400" lvl="3" marL="1828800">
              <a:spcBef>
                <a:spcPts val="0"/>
              </a:spcBef>
              <a:spcAft>
                <a:spcPts val="0"/>
              </a:spcAft>
              <a:buSzPts val="2800"/>
              <a:buChar char="●"/>
              <a:defRPr/>
            </a:lvl4pPr>
            <a:lvl5pPr indent="-406400" lvl="4" marL="2286000">
              <a:spcBef>
                <a:spcPts val="0"/>
              </a:spcBef>
              <a:spcAft>
                <a:spcPts val="0"/>
              </a:spcAft>
              <a:buSzPts val="2800"/>
              <a:buChar char="○"/>
              <a:defRPr/>
            </a:lvl5pPr>
            <a:lvl6pPr indent="-406400" lvl="5" marL="2743200">
              <a:spcBef>
                <a:spcPts val="0"/>
              </a:spcBef>
              <a:spcAft>
                <a:spcPts val="0"/>
              </a:spcAft>
              <a:buSzPts val="2800"/>
              <a:buChar char="■"/>
              <a:defRPr/>
            </a:lvl6pPr>
            <a:lvl7pPr indent="-406400" lvl="6" marL="3200400">
              <a:spcBef>
                <a:spcPts val="0"/>
              </a:spcBef>
              <a:spcAft>
                <a:spcPts val="0"/>
              </a:spcAft>
              <a:buSzPts val="2800"/>
              <a:buChar char="●"/>
              <a:defRPr/>
            </a:lvl7pPr>
            <a:lvl8pPr indent="-406400" lvl="7" marL="3657600">
              <a:spcBef>
                <a:spcPts val="0"/>
              </a:spcBef>
              <a:spcAft>
                <a:spcPts val="0"/>
              </a:spcAft>
              <a:buSzPts val="2800"/>
              <a:buChar char="○"/>
              <a:defRPr/>
            </a:lvl8pPr>
            <a:lvl9pPr indent="-406400" lvl="8" marL="4114800">
              <a:spcBef>
                <a:spcPts val="0"/>
              </a:spcBef>
              <a:spcAft>
                <a:spcPts val="0"/>
              </a:spcAft>
              <a:buSzPts val="2800"/>
              <a:buChar char="■"/>
              <a:defRPr/>
            </a:lvl9pPr>
          </a:lstStyle>
          <a:p/>
        </p:txBody>
      </p:sp>
      <p:sp>
        <p:nvSpPr>
          <p:cNvPr id="249" name="Google Shape;249;p41"/>
          <p:cNvSpPr txBox="1"/>
          <p:nvPr>
            <p:ph idx="12" type="sldNum"/>
          </p:nvPr>
        </p:nvSpPr>
        <p:spPr>
          <a:xfrm>
            <a:off x="16944916" y="9326434"/>
            <a:ext cx="1097400" cy="787200"/>
          </a:xfrm>
          <a:prstGeom prst="rect">
            <a:avLst/>
          </a:prstGeom>
        </p:spPr>
        <p:txBody>
          <a:bodyPr anchorCtr="0" anchor="ctr" bIns="182850" lIns="182850" spcFirstLastPara="1" rIns="182850" wrap="square" tIns="1828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50" name="Shape 250"/>
        <p:cNvGrpSpPr/>
        <p:nvPr/>
      </p:nvGrpSpPr>
      <p:grpSpPr>
        <a:xfrm>
          <a:off x="0" y="0"/>
          <a:ext cx="0" cy="0"/>
          <a:chOff x="0" y="0"/>
          <a:chExt cx="0" cy="0"/>
        </a:xfrm>
      </p:grpSpPr>
      <p:sp>
        <p:nvSpPr>
          <p:cNvPr id="251" name="Google Shape;251;p42"/>
          <p:cNvSpPr txBox="1"/>
          <p:nvPr>
            <p:ph type="title"/>
          </p:nvPr>
        </p:nvSpPr>
        <p:spPr>
          <a:xfrm>
            <a:off x="623400" y="890050"/>
            <a:ext cx="17041200" cy="1145400"/>
          </a:xfrm>
          <a:prstGeom prst="rect">
            <a:avLst/>
          </a:prstGeom>
        </p:spPr>
        <p:txBody>
          <a:bodyPr anchorCtr="0" anchor="t" bIns="182850" lIns="182850" spcFirstLastPara="1" rIns="182850" wrap="square" tIns="182850">
            <a:normAutofit/>
          </a:bodyPr>
          <a:lstStyle>
            <a:lvl1pPr lvl="0">
              <a:spcBef>
                <a:spcPts val="0"/>
              </a:spcBef>
              <a:spcAft>
                <a:spcPts val="0"/>
              </a:spcAft>
              <a:buSzPts val="5600"/>
              <a:buNone/>
              <a:defRPr/>
            </a:lvl1pPr>
            <a:lvl2pPr lvl="1">
              <a:spcBef>
                <a:spcPts val="0"/>
              </a:spcBef>
              <a:spcAft>
                <a:spcPts val="0"/>
              </a:spcAft>
              <a:buSzPts val="5600"/>
              <a:buNone/>
              <a:defRPr/>
            </a:lvl2pPr>
            <a:lvl3pPr lvl="2">
              <a:spcBef>
                <a:spcPts val="0"/>
              </a:spcBef>
              <a:spcAft>
                <a:spcPts val="0"/>
              </a:spcAft>
              <a:buSzPts val="5600"/>
              <a:buNone/>
              <a:defRPr/>
            </a:lvl3pPr>
            <a:lvl4pPr lvl="3">
              <a:spcBef>
                <a:spcPts val="0"/>
              </a:spcBef>
              <a:spcAft>
                <a:spcPts val="0"/>
              </a:spcAft>
              <a:buSzPts val="5600"/>
              <a:buNone/>
              <a:defRPr/>
            </a:lvl4pPr>
            <a:lvl5pPr lvl="4">
              <a:spcBef>
                <a:spcPts val="0"/>
              </a:spcBef>
              <a:spcAft>
                <a:spcPts val="0"/>
              </a:spcAft>
              <a:buSzPts val="5600"/>
              <a:buNone/>
              <a:defRPr/>
            </a:lvl5pPr>
            <a:lvl6pPr lvl="5">
              <a:spcBef>
                <a:spcPts val="0"/>
              </a:spcBef>
              <a:spcAft>
                <a:spcPts val="0"/>
              </a:spcAft>
              <a:buSzPts val="5600"/>
              <a:buNone/>
              <a:defRPr/>
            </a:lvl6pPr>
            <a:lvl7pPr lvl="6">
              <a:spcBef>
                <a:spcPts val="0"/>
              </a:spcBef>
              <a:spcAft>
                <a:spcPts val="0"/>
              </a:spcAft>
              <a:buSzPts val="5600"/>
              <a:buNone/>
              <a:defRPr/>
            </a:lvl7pPr>
            <a:lvl8pPr lvl="7">
              <a:spcBef>
                <a:spcPts val="0"/>
              </a:spcBef>
              <a:spcAft>
                <a:spcPts val="0"/>
              </a:spcAft>
              <a:buSzPts val="5600"/>
              <a:buNone/>
              <a:defRPr/>
            </a:lvl8pPr>
            <a:lvl9pPr lvl="8">
              <a:spcBef>
                <a:spcPts val="0"/>
              </a:spcBef>
              <a:spcAft>
                <a:spcPts val="0"/>
              </a:spcAft>
              <a:buSzPts val="5600"/>
              <a:buNone/>
              <a:defRPr/>
            </a:lvl9pPr>
          </a:lstStyle>
          <a:p/>
        </p:txBody>
      </p:sp>
      <p:sp>
        <p:nvSpPr>
          <p:cNvPr id="252" name="Google Shape;252;p42"/>
          <p:cNvSpPr txBox="1"/>
          <p:nvPr>
            <p:ph idx="1" type="body"/>
          </p:nvPr>
        </p:nvSpPr>
        <p:spPr>
          <a:xfrm>
            <a:off x="623400" y="2304950"/>
            <a:ext cx="7999800" cy="6832800"/>
          </a:xfrm>
          <a:prstGeom prst="rect">
            <a:avLst/>
          </a:prstGeom>
        </p:spPr>
        <p:txBody>
          <a:bodyPr anchorCtr="0" anchor="t" bIns="182850" lIns="182850" spcFirstLastPara="1" rIns="182850" wrap="square" tIns="182850">
            <a:normAutofit/>
          </a:bodyPr>
          <a:lstStyle>
            <a:lvl1pPr indent="-406400" lvl="0" marL="457200">
              <a:spcBef>
                <a:spcPts val="0"/>
              </a:spcBef>
              <a:spcAft>
                <a:spcPts val="0"/>
              </a:spcAft>
              <a:buSzPts val="2800"/>
              <a:buChar char="●"/>
              <a:defRPr sz="2800"/>
            </a:lvl1pPr>
            <a:lvl2pPr indent="-381000" lvl="1" marL="914400">
              <a:spcBef>
                <a:spcPts val="0"/>
              </a:spcBef>
              <a:spcAft>
                <a:spcPts val="0"/>
              </a:spcAft>
              <a:buSzPts val="2400"/>
              <a:buChar char="○"/>
              <a:defRPr sz="2400"/>
            </a:lvl2pPr>
            <a:lvl3pPr indent="-381000" lvl="2" marL="1371600">
              <a:spcBef>
                <a:spcPts val="0"/>
              </a:spcBef>
              <a:spcAft>
                <a:spcPts val="0"/>
              </a:spcAft>
              <a:buSzPts val="2400"/>
              <a:buChar char="■"/>
              <a:defRPr sz="2400"/>
            </a:lvl3pPr>
            <a:lvl4pPr indent="-381000" lvl="3" marL="1828800">
              <a:spcBef>
                <a:spcPts val="0"/>
              </a:spcBef>
              <a:spcAft>
                <a:spcPts val="0"/>
              </a:spcAft>
              <a:buSzPts val="2400"/>
              <a:buChar char="●"/>
              <a:defRPr sz="2400"/>
            </a:lvl4pPr>
            <a:lvl5pPr indent="-381000" lvl="4" marL="2286000">
              <a:spcBef>
                <a:spcPts val="0"/>
              </a:spcBef>
              <a:spcAft>
                <a:spcPts val="0"/>
              </a:spcAft>
              <a:buSzPts val="2400"/>
              <a:buChar char="○"/>
              <a:defRPr sz="2400"/>
            </a:lvl5pPr>
            <a:lvl6pPr indent="-381000" lvl="5" marL="2743200">
              <a:spcBef>
                <a:spcPts val="0"/>
              </a:spcBef>
              <a:spcAft>
                <a:spcPts val="0"/>
              </a:spcAft>
              <a:buSzPts val="2400"/>
              <a:buChar char="■"/>
              <a:defRPr sz="2400"/>
            </a:lvl6pPr>
            <a:lvl7pPr indent="-381000" lvl="6" marL="3200400">
              <a:spcBef>
                <a:spcPts val="0"/>
              </a:spcBef>
              <a:spcAft>
                <a:spcPts val="0"/>
              </a:spcAft>
              <a:buSzPts val="2400"/>
              <a:buChar char="●"/>
              <a:defRPr sz="2400"/>
            </a:lvl7pPr>
            <a:lvl8pPr indent="-381000" lvl="7" marL="3657600">
              <a:spcBef>
                <a:spcPts val="0"/>
              </a:spcBef>
              <a:spcAft>
                <a:spcPts val="0"/>
              </a:spcAft>
              <a:buSzPts val="2400"/>
              <a:buChar char="○"/>
              <a:defRPr sz="2400"/>
            </a:lvl8pPr>
            <a:lvl9pPr indent="-381000" lvl="8" marL="4114800">
              <a:spcBef>
                <a:spcPts val="0"/>
              </a:spcBef>
              <a:spcAft>
                <a:spcPts val="0"/>
              </a:spcAft>
              <a:buSzPts val="2400"/>
              <a:buChar char="■"/>
              <a:defRPr sz="2400"/>
            </a:lvl9pPr>
          </a:lstStyle>
          <a:p/>
        </p:txBody>
      </p:sp>
      <p:sp>
        <p:nvSpPr>
          <p:cNvPr id="253" name="Google Shape;253;p42"/>
          <p:cNvSpPr txBox="1"/>
          <p:nvPr>
            <p:ph idx="2" type="body"/>
          </p:nvPr>
        </p:nvSpPr>
        <p:spPr>
          <a:xfrm>
            <a:off x="9664800" y="2304950"/>
            <a:ext cx="7999800" cy="6832800"/>
          </a:xfrm>
          <a:prstGeom prst="rect">
            <a:avLst/>
          </a:prstGeom>
        </p:spPr>
        <p:txBody>
          <a:bodyPr anchorCtr="0" anchor="t" bIns="182850" lIns="182850" spcFirstLastPara="1" rIns="182850" wrap="square" tIns="182850">
            <a:normAutofit/>
          </a:bodyPr>
          <a:lstStyle>
            <a:lvl1pPr indent="-406400" lvl="0" marL="457200">
              <a:spcBef>
                <a:spcPts val="0"/>
              </a:spcBef>
              <a:spcAft>
                <a:spcPts val="0"/>
              </a:spcAft>
              <a:buSzPts val="2800"/>
              <a:buChar char="●"/>
              <a:defRPr sz="2800"/>
            </a:lvl1pPr>
            <a:lvl2pPr indent="-381000" lvl="1" marL="914400">
              <a:spcBef>
                <a:spcPts val="0"/>
              </a:spcBef>
              <a:spcAft>
                <a:spcPts val="0"/>
              </a:spcAft>
              <a:buSzPts val="2400"/>
              <a:buChar char="○"/>
              <a:defRPr sz="2400"/>
            </a:lvl2pPr>
            <a:lvl3pPr indent="-381000" lvl="2" marL="1371600">
              <a:spcBef>
                <a:spcPts val="0"/>
              </a:spcBef>
              <a:spcAft>
                <a:spcPts val="0"/>
              </a:spcAft>
              <a:buSzPts val="2400"/>
              <a:buChar char="■"/>
              <a:defRPr sz="2400"/>
            </a:lvl3pPr>
            <a:lvl4pPr indent="-381000" lvl="3" marL="1828800">
              <a:spcBef>
                <a:spcPts val="0"/>
              </a:spcBef>
              <a:spcAft>
                <a:spcPts val="0"/>
              </a:spcAft>
              <a:buSzPts val="2400"/>
              <a:buChar char="●"/>
              <a:defRPr sz="2400"/>
            </a:lvl4pPr>
            <a:lvl5pPr indent="-381000" lvl="4" marL="2286000">
              <a:spcBef>
                <a:spcPts val="0"/>
              </a:spcBef>
              <a:spcAft>
                <a:spcPts val="0"/>
              </a:spcAft>
              <a:buSzPts val="2400"/>
              <a:buChar char="○"/>
              <a:defRPr sz="2400"/>
            </a:lvl5pPr>
            <a:lvl6pPr indent="-381000" lvl="5" marL="2743200">
              <a:spcBef>
                <a:spcPts val="0"/>
              </a:spcBef>
              <a:spcAft>
                <a:spcPts val="0"/>
              </a:spcAft>
              <a:buSzPts val="2400"/>
              <a:buChar char="■"/>
              <a:defRPr sz="2400"/>
            </a:lvl6pPr>
            <a:lvl7pPr indent="-381000" lvl="6" marL="3200400">
              <a:spcBef>
                <a:spcPts val="0"/>
              </a:spcBef>
              <a:spcAft>
                <a:spcPts val="0"/>
              </a:spcAft>
              <a:buSzPts val="2400"/>
              <a:buChar char="●"/>
              <a:defRPr sz="2400"/>
            </a:lvl7pPr>
            <a:lvl8pPr indent="-381000" lvl="7" marL="3657600">
              <a:spcBef>
                <a:spcPts val="0"/>
              </a:spcBef>
              <a:spcAft>
                <a:spcPts val="0"/>
              </a:spcAft>
              <a:buSzPts val="2400"/>
              <a:buChar char="○"/>
              <a:defRPr sz="2400"/>
            </a:lvl8pPr>
            <a:lvl9pPr indent="-381000" lvl="8" marL="4114800">
              <a:spcBef>
                <a:spcPts val="0"/>
              </a:spcBef>
              <a:spcAft>
                <a:spcPts val="0"/>
              </a:spcAft>
              <a:buSzPts val="2400"/>
              <a:buChar char="■"/>
              <a:defRPr sz="2400"/>
            </a:lvl9pPr>
          </a:lstStyle>
          <a:p/>
        </p:txBody>
      </p:sp>
      <p:sp>
        <p:nvSpPr>
          <p:cNvPr id="254" name="Google Shape;254;p42"/>
          <p:cNvSpPr txBox="1"/>
          <p:nvPr>
            <p:ph idx="12" type="sldNum"/>
          </p:nvPr>
        </p:nvSpPr>
        <p:spPr>
          <a:xfrm>
            <a:off x="16944916" y="9326434"/>
            <a:ext cx="1097400" cy="787200"/>
          </a:xfrm>
          <a:prstGeom prst="rect">
            <a:avLst/>
          </a:prstGeom>
        </p:spPr>
        <p:txBody>
          <a:bodyPr anchorCtr="0" anchor="ctr" bIns="182850" lIns="182850" spcFirstLastPara="1" rIns="182850" wrap="square" tIns="1828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5" name="Shape 255"/>
        <p:cNvGrpSpPr/>
        <p:nvPr/>
      </p:nvGrpSpPr>
      <p:grpSpPr>
        <a:xfrm>
          <a:off x="0" y="0"/>
          <a:ext cx="0" cy="0"/>
          <a:chOff x="0" y="0"/>
          <a:chExt cx="0" cy="0"/>
        </a:xfrm>
      </p:grpSpPr>
      <p:sp>
        <p:nvSpPr>
          <p:cNvPr id="256" name="Google Shape;256;p43"/>
          <p:cNvSpPr txBox="1"/>
          <p:nvPr>
            <p:ph type="title"/>
          </p:nvPr>
        </p:nvSpPr>
        <p:spPr>
          <a:xfrm>
            <a:off x="623400" y="890050"/>
            <a:ext cx="17041200" cy="1145400"/>
          </a:xfrm>
          <a:prstGeom prst="rect">
            <a:avLst/>
          </a:prstGeom>
        </p:spPr>
        <p:txBody>
          <a:bodyPr anchorCtr="0" anchor="t" bIns="182850" lIns="182850" spcFirstLastPara="1" rIns="182850" wrap="square" tIns="182850">
            <a:normAutofit/>
          </a:bodyPr>
          <a:lstStyle>
            <a:lvl1pPr lvl="0">
              <a:spcBef>
                <a:spcPts val="0"/>
              </a:spcBef>
              <a:spcAft>
                <a:spcPts val="0"/>
              </a:spcAft>
              <a:buSzPts val="5600"/>
              <a:buNone/>
              <a:defRPr/>
            </a:lvl1pPr>
            <a:lvl2pPr lvl="1">
              <a:spcBef>
                <a:spcPts val="0"/>
              </a:spcBef>
              <a:spcAft>
                <a:spcPts val="0"/>
              </a:spcAft>
              <a:buSzPts val="5600"/>
              <a:buNone/>
              <a:defRPr/>
            </a:lvl2pPr>
            <a:lvl3pPr lvl="2">
              <a:spcBef>
                <a:spcPts val="0"/>
              </a:spcBef>
              <a:spcAft>
                <a:spcPts val="0"/>
              </a:spcAft>
              <a:buSzPts val="5600"/>
              <a:buNone/>
              <a:defRPr/>
            </a:lvl3pPr>
            <a:lvl4pPr lvl="3">
              <a:spcBef>
                <a:spcPts val="0"/>
              </a:spcBef>
              <a:spcAft>
                <a:spcPts val="0"/>
              </a:spcAft>
              <a:buSzPts val="5600"/>
              <a:buNone/>
              <a:defRPr/>
            </a:lvl4pPr>
            <a:lvl5pPr lvl="4">
              <a:spcBef>
                <a:spcPts val="0"/>
              </a:spcBef>
              <a:spcAft>
                <a:spcPts val="0"/>
              </a:spcAft>
              <a:buSzPts val="5600"/>
              <a:buNone/>
              <a:defRPr/>
            </a:lvl5pPr>
            <a:lvl6pPr lvl="5">
              <a:spcBef>
                <a:spcPts val="0"/>
              </a:spcBef>
              <a:spcAft>
                <a:spcPts val="0"/>
              </a:spcAft>
              <a:buSzPts val="5600"/>
              <a:buNone/>
              <a:defRPr/>
            </a:lvl6pPr>
            <a:lvl7pPr lvl="6">
              <a:spcBef>
                <a:spcPts val="0"/>
              </a:spcBef>
              <a:spcAft>
                <a:spcPts val="0"/>
              </a:spcAft>
              <a:buSzPts val="5600"/>
              <a:buNone/>
              <a:defRPr/>
            </a:lvl7pPr>
            <a:lvl8pPr lvl="7">
              <a:spcBef>
                <a:spcPts val="0"/>
              </a:spcBef>
              <a:spcAft>
                <a:spcPts val="0"/>
              </a:spcAft>
              <a:buSzPts val="5600"/>
              <a:buNone/>
              <a:defRPr/>
            </a:lvl8pPr>
            <a:lvl9pPr lvl="8">
              <a:spcBef>
                <a:spcPts val="0"/>
              </a:spcBef>
              <a:spcAft>
                <a:spcPts val="0"/>
              </a:spcAft>
              <a:buSzPts val="5600"/>
              <a:buNone/>
              <a:defRPr/>
            </a:lvl9pPr>
          </a:lstStyle>
          <a:p/>
        </p:txBody>
      </p:sp>
      <p:sp>
        <p:nvSpPr>
          <p:cNvPr id="257" name="Google Shape;257;p43"/>
          <p:cNvSpPr txBox="1"/>
          <p:nvPr>
            <p:ph idx="12" type="sldNum"/>
          </p:nvPr>
        </p:nvSpPr>
        <p:spPr>
          <a:xfrm>
            <a:off x="16944916" y="9326434"/>
            <a:ext cx="1097400" cy="787200"/>
          </a:xfrm>
          <a:prstGeom prst="rect">
            <a:avLst/>
          </a:prstGeom>
        </p:spPr>
        <p:txBody>
          <a:bodyPr anchorCtr="0" anchor="ctr" bIns="182850" lIns="182850" spcFirstLastPara="1" rIns="182850" wrap="square" tIns="1828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7" name="Shape 27"/>
        <p:cNvGrpSpPr/>
        <p:nvPr/>
      </p:nvGrpSpPr>
      <p:grpSpPr>
        <a:xfrm>
          <a:off x="0" y="0"/>
          <a:ext cx="0" cy="0"/>
          <a:chOff x="0" y="0"/>
          <a:chExt cx="0" cy="0"/>
        </a:xfrm>
      </p:grpSpPr>
      <p:sp>
        <p:nvSpPr>
          <p:cNvPr id="28" name="Google Shape;28;p5"/>
          <p:cNvSpPr txBox="1"/>
          <p:nvPr>
            <p:ph type="title"/>
          </p:nvPr>
        </p:nvSpPr>
        <p:spPr>
          <a:xfrm>
            <a:off x="722313" y="4406900"/>
            <a:ext cx="7772400" cy="1362075"/>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chemeClr val="dk1"/>
              </a:buClr>
              <a:buSzPts val="4000"/>
              <a:buFont typeface="Calibri"/>
              <a:buNone/>
              <a:defRPr b="1" sz="40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5"/>
          <p:cNvSpPr txBox="1"/>
          <p:nvPr>
            <p:ph idx="1" type="body"/>
          </p:nvPr>
        </p:nvSpPr>
        <p:spPr>
          <a:xfrm>
            <a:off x="722313" y="2906713"/>
            <a:ext cx="7772400" cy="1500187"/>
          </a:xfrm>
          <a:prstGeom prst="rect">
            <a:avLst/>
          </a:prstGeom>
          <a:noFill/>
          <a:ln>
            <a:noFill/>
          </a:ln>
        </p:spPr>
        <p:txBody>
          <a:bodyPr anchorCtr="0" anchor="b" bIns="45700" lIns="91425" spcFirstLastPara="1" rIns="91425" wrap="square" tIns="45700">
            <a:normAutofit/>
          </a:bodyPr>
          <a:lstStyle>
            <a:lvl1pPr indent="-228600" lvl="0" marL="457200" algn="l">
              <a:spcBef>
                <a:spcPts val="400"/>
              </a:spcBef>
              <a:spcAft>
                <a:spcPts val="0"/>
              </a:spcAft>
              <a:buClr>
                <a:srgbClr val="888888"/>
              </a:buClr>
              <a:buSzPts val="2000"/>
              <a:buNone/>
              <a:defRPr sz="2000">
                <a:solidFill>
                  <a:srgbClr val="888888"/>
                </a:solidFill>
              </a:defRPr>
            </a:lvl1pPr>
            <a:lvl2pPr indent="-228600" lvl="1" marL="914400" algn="l">
              <a:spcBef>
                <a:spcPts val="360"/>
              </a:spcBef>
              <a:spcAft>
                <a:spcPts val="0"/>
              </a:spcAft>
              <a:buClr>
                <a:srgbClr val="888888"/>
              </a:buClr>
              <a:buSzPts val="1800"/>
              <a:buNone/>
              <a:defRPr sz="1800">
                <a:solidFill>
                  <a:srgbClr val="888888"/>
                </a:solidFill>
              </a:defRPr>
            </a:lvl2pPr>
            <a:lvl3pPr indent="-228600" lvl="2" marL="1371600" algn="l">
              <a:spcBef>
                <a:spcPts val="320"/>
              </a:spcBef>
              <a:spcAft>
                <a:spcPts val="0"/>
              </a:spcAft>
              <a:buClr>
                <a:srgbClr val="888888"/>
              </a:buClr>
              <a:buSzPts val="1600"/>
              <a:buNone/>
              <a:defRPr sz="1600">
                <a:solidFill>
                  <a:srgbClr val="888888"/>
                </a:solidFill>
              </a:defRPr>
            </a:lvl3pPr>
            <a:lvl4pPr indent="-228600" lvl="3" marL="1828800" algn="l">
              <a:spcBef>
                <a:spcPts val="280"/>
              </a:spcBef>
              <a:spcAft>
                <a:spcPts val="0"/>
              </a:spcAft>
              <a:buClr>
                <a:srgbClr val="888888"/>
              </a:buClr>
              <a:buSzPts val="1400"/>
              <a:buNone/>
              <a:defRPr sz="1400">
                <a:solidFill>
                  <a:srgbClr val="888888"/>
                </a:solidFill>
              </a:defRPr>
            </a:lvl4pPr>
            <a:lvl5pPr indent="-228600" lvl="4" marL="2286000" algn="l">
              <a:spcBef>
                <a:spcPts val="280"/>
              </a:spcBef>
              <a:spcAft>
                <a:spcPts val="0"/>
              </a:spcAft>
              <a:buClr>
                <a:srgbClr val="888888"/>
              </a:buClr>
              <a:buSzPts val="1400"/>
              <a:buNone/>
              <a:defRPr sz="1400">
                <a:solidFill>
                  <a:srgbClr val="888888"/>
                </a:solidFill>
              </a:defRPr>
            </a:lvl5pPr>
            <a:lvl6pPr indent="-228600" lvl="5" marL="2743200" algn="l">
              <a:spcBef>
                <a:spcPts val="280"/>
              </a:spcBef>
              <a:spcAft>
                <a:spcPts val="0"/>
              </a:spcAft>
              <a:buClr>
                <a:srgbClr val="888888"/>
              </a:buClr>
              <a:buSzPts val="1400"/>
              <a:buNone/>
              <a:defRPr sz="1400">
                <a:solidFill>
                  <a:srgbClr val="888888"/>
                </a:solidFill>
              </a:defRPr>
            </a:lvl6pPr>
            <a:lvl7pPr indent="-228600" lvl="6" marL="3200400" algn="l">
              <a:spcBef>
                <a:spcPts val="280"/>
              </a:spcBef>
              <a:spcAft>
                <a:spcPts val="0"/>
              </a:spcAft>
              <a:buClr>
                <a:srgbClr val="888888"/>
              </a:buClr>
              <a:buSzPts val="1400"/>
              <a:buNone/>
              <a:defRPr sz="1400">
                <a:solidFill>
                  <a:srgbClr val="888888"/>
                </a:solidFill>
              </a:defRPr>
            </a:lvl7pPr>
            <a:lvl8pPr indent="-228600" lvl="7" marL="3657600" algn="l">
              <a:spcBef>
                <a:spcPts val="280"/>
              </a:spcBef>
              <a:spcAft>
                <a:spcPts val="0"/>
              </a:spcAft>
              <a:buClr>
                <a:srgbClr val="888888"/>
              </a:buClr>
              <a:buSzPts val="1400"/>
              <a:buNone/>
              <a:defRPr sz="1400">
                <a:solidFill>
                  <a:srgbClr val="888888"/>
                </a:solidFill>
              </a:defRPr>
            </a:lvl8pPr>
            <a:lvl9pPr indent="-228600" lvl="8" marL="4114800" algn="l">
              <a:spcBef>
                <a:spcPts val="280"/>
              </a:spcBef>
              <a:spcAft>
                <a:spcPts val="0"/>
              </a:spcAft>
              <a:buClr>
                <a:srgbClr val="888888"/>
              </a:buClr>
              <a:buSzPts val="1400"/>
              <a:buNone/>
              <a:defRPr sz="1400">
                <a:solidFill>
                  <a:srgbClr val="888888"/>
                </a:solidFill>
              </a:defRPr>
            </a:lvl9pPr>
          </a:lstStyle>
          <a:p/>
        </p:txBody>
      </p:sp>
      <p:sp>
        <p:nvSpPr>
          <p:cNvPr id="30" name="Google Shape;30;p5"/>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58" name="Shape 258"/>
        <p:cNvGrpSpPr/>
        <p:nvPr/>
      </p:nvGrpSpPr>
      <p:grpSpPr>
        <a:xfrm>
          <a:off x="0" y="0"/>
          <a:ext cx="0" cy="0"/>
          <a:chOff x="0" y="0"/>
          <a:chExt cx="0" cy="0"/>
        </a:xfrm>
      </p:grpSpPr>
      <p:sp>
        <p:nvSpPr>
          <p:cNvPr id="259" name="Google Shape;259;p44"/>
          <p:cNvSpPr txBox="1"/>
          <p:nvPr>
            <p:ph type="title"/>
          </p:nvPr>
        </p:nvSpPr>
        <p:spPr>
          <a:xfrm>
            <a:off x="623400" y="1111200"/>
            <a:ext cx="5616000" cy="1511400"/>
          </a:xfrm>
          <a:prstGeom prst="rect">
            <a:avLst/>
          </a:prstGeom>
        </p:spPr>
        <p:txBody>
          <a:bodyPr anchorCtr="0" anchor="b" bIns="182850" lIns="182850" spcFirstLastPara="1" rIns="182850" wrap="square" tIns="18285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260" name="Google Shape;260;p44"/>
          <p:cNvSpPr txBox="1"/>
          <p:nvPr>
            <p:ph idx="1" type="body"/>
          </p:nvPr>
        </p:nvSpPr>
        <p:spPr>
          <a:xfrm>
            <a:off x="623400" y="2779200"/>
            <a:ext cx="5616000" cy="6358800"/>
          </a:xfrm>
          <a:prstGeom prst="rect">
            <a:avLst/>
          </a:prstGeom>
        </p:spPr>
        <p:txBody>
          <a:bodyPr anchorCtr="0" anchor="t" bIns="182850" lIns="182850" spcFirstLastPara="1" rIns="182850" wrap="square" tIns="182850">
            <a:normAutofit/>
          </a:bodyPr>
          <a:lstStyle>
            <a:lvl1pPr indent="-381000" lvl="0" marL="457200">
              <a:spcBef>
                <a:spcPts val="0"/>
              </a:spcBef>
              <a:spcAft>
                <a:spcPts val="0"/>
              </a:spcAft>
              <a:buSzPts val="2400"/>
              <a:buChar char="●"/>
              <a:defRPr sz="2400"/>
            </a:lvl1pPr>
            <a:lvl2pPr indent="-381000" lvl="1" marL="914400">
              <a:spcBef>
                <a:spcPts val="0"/>
              </a:spcBef>
              <a:spcAft>
                <a:spcPts val="0"/>
              </a:spcAft>
              <a:buSzPts val="2400"/>
              <a:buChar char="○"/>
              <a:defRPr sz="2400"/>
            </a:lvl2pPr>
            <a:lvl3pPr indent="-381000" lvl="2" marL="1371600">
              <a:spcBef>
                <a:spcPts val="0"/>
              </a:spcBef>
              <a:spcAft>
                <a:spcPts val="0"/>
              </a:spcAft>
              <a:buSzPts val="2400"/>
              <a:buChar char="■"/>
              <a:defRPr sz="2400"/>
            </a:lvl3pPr>
            <a:lvl4pPr indent="-381000" lvl="3" marL="1828800">
              <a:spcBef>
                <a:spcPts val="0"/>
              </a:spcBef>
              <a:spcAft>
                <a:spcPts val="0"/>
              </a:spcAft>
              <a:buSzPts val="2400"/>
              <a:buChar char="●"/>
              <a:defRPr sz="2400"/>
            </a:lvl4pPr>
            <a:lvl5pPr indent="-381000" lvl="4" marL="2286000">
              <a:spcBef>
                <a:spcPts val="0"/>
              </a:spcBef>
              <a:spcAft>
                <a:spcPts val="0"/>
              </a:spcAft>
              <a:buSzPts val="2400"/>
              <a:buChar char="○"/>
              <a:defRPr sz="2400"/>
            </a:lvl5pPr>
            <a:lvl6pPr indent="-381000" lvl="5" marL="2743200">
              <a:spcBef>
                <a:spcPts val="0"/>
              </a:spcBef>
              <a:spcAft>
                <a:spcPts val="0"/>
              </a:spcAft>
              <a:buSzPts val="2400"/>
              <a:buChar char="■"/>
              <a:defRPr sz="2400"/>
            </a:lvl6pPr>
            <a:lvl7pPr indent="-381000" lvl="6" marL="3200400">
              <a:spcBef>
                <a:spcPts val="0"/>
              </a:spcBef>
              <a:spcAft>
                <a:spcPts val="0"/>
              </a:spcAft>
              <a:buSzPts val="2400"/>
              <a:buChar char="●"/>
              <a:defRPr sz="2400"/>
            </a:lvl7pPr>
            <a:lvl8pPr indent="-381000" lvl="7" marL="3657600">
              <a:spcBef>
                <a:spcPts val="0"/>
              </a:spcBef>
              <a:spcAft>
                <a:spcPts val="0"/>
              </a:spcAft>
              <a:buSzPts val="2400"/>
              <a:buChar char="○"/>
              <a:defRPr sz="2400"/>
            </a:lvl8pPr>
            <a:lvl9pPr indent="-381000" lvl="8" marL="4114800">
              <a:spcBef>
                <a:spcPts val="0"/>
              </a:spcBef>
              <a:spcAft>
                <a:spcPts val="0"/>
              </a:spcAft>
              <a:buSzPts val="2400"/>
              <a:buChar char="■"/>
              <a:defRPr sz="2400"/>
            </a:lvl9pPr>
          </a:lstStyle>
          <a:p/>
        </p:txBody>
      </p:sp>
      <p:sp>
        <p:nvSpPr>
          <p:cNvPr id="261" name="Google Shape;261;p44"/>
          <p:cNvSpPr txBox="1"/>
          <p:nvPr>
            <p:ph idx="12" type="sldNum"/>
          </p:nvPr>
        </p:nvSpPr>
        <p:spPr>
          <a:xfrm>
            <a:off x="16944916" y="9326434"/>
            <a:ext cx="1097400" cy="787200"/>
          </a:xfrm>
          <a:prstGeom prst="rect">
            <a:avLst/>
          </a:prstGeom>
        </p:spPr>
        <p:txBody>
          <a:bodyPr anchorCtr="0" anchor="ctr" bIns="182850" lIns="182850" spcFirstLastPara="1" rIns="182850" wrap="square" tIns="1828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262" name="Shape 262"/>
        <p:cNvGrpSpPr/>
        <p:nvPr/>
      </p:nvGrpSpPr>
      <p:grpSpPr>
        <a:xfrm>
          <a:off x="0" y="0"/>
          <a:ext cx="0" cy="0"/>
          <a:chOff x="0" y="0"/>
          <a:chExt cx="0" cy="0"/>
        </a:xfrm>
      </p:grpSpPr>
      <p:sp>
        <p:nvSpPr>
          <p:cNvPr id="263" name="Google Shape;263;p45"/>
          <p:cNvSpPr txBox="1"/>
          <p:nvPr>
            <p:ph type="title"/>
          </p:nvPr>
        </p:nvSpPr>
        <p:spPr>
          <a:xfrm>
            <a:off x="980500" y="900300"/>
            <a:ext cx="12735600" cy="8181600"/>
          </a:xfrm>
          <a:prstGeom prst="rect">
            <a:avLst/>
          </a:prstGeom>
        </p:spPr>
        <p:txBody>
          <a:bodyPr anchorCtr="0" anchor="ctr" bIns="182850" lIns="182850" spcFirstLastPara="1" rIns="182850" wrap="square" tIns="182850">
            <a:normAutofit/>
          </a:bodyPr>
          <a:lstStyle>
            <a:lvl1pPr lvl="0">
              <a:spcBef>
                <a:spcPts val="0"/>
              </a:spcBef>
              <a:spcAft>
                <a:spcPts val="0"/>
              </a:spcAft>
              <a:buSzPts val="9600"/>
              <a:buNone/>
              <a:defRPr sz="9600"/>
            </a:lvl1pPr>
            <a:lvl2pPr lvl="1">
              <a:spcBef>
                <a:spcPts val="0"/>
              </a:spcBef>
              <a:spcAft>
                <a:spcPts val="0"/>
              </a:spcAft>
              <a:buSzPts val="9600"/>
              <a:buNone/>
              <a:defRPr sz="9600"/>
            </a:lvl2pPr>
            <a:lvl3pPr lvl="2">
              <a:spcBef>
                <a:spcPts val="0"/>
              </a:spcBef>
              <a:spcAft>
                <a:spcPts val="0"/>
              </a:spcAft>
              <a:buSzPts val="9600"/>
              <a:buNone/>
              <a:defRPr sz="9600"/>
            </a:lvl3pPr>
            <a:lvl4pPr lvl="3">
              <a:spcBef>
                <a:spcPts val="0"/>
              </a:spcBef>
              <a:spcAft>
                <a:spcPts val="0"/>
              </a:spcAft>
              <a:buSzPts val="9600"/>
              <a:buNone/>
              <a:defRPr sz="9600"/>
            </a:lvl4pPr>
            <a:lvl5pPr lvl="4">
              <a:spcBef>
                <a:spcPts val="0"/>
              </a:spcBef>
              <a:spcAft>
                <a:spcPts val="0"/>
              </a:spcAft>
              <a:buSzPts val="9600"/>
              <a:buNone/>
              <a:defRPr sz="9600"/>
            </a:lvl5pPr>
            <a:lvl6pPr lvl="5">
              <a:spcBef>
                <a:spcPts val="0"/>
              </a:spcBef>
              <a:spcAft>
                <a:spcPts val="0"/>
              </a:spcAft>
              <a:buSzPts val="9600"/>
              <a:buNone/>
              <a:defRPr sz="9600"/>
            </a:lvl6pPr>
            <a:lvl7pPr lvl="6">
              <a:spcBef>
                <a:spcPts val="0"/>
              </a:spcBef>
              <a:spcAft>
                <a:spcPts val="0"/>
              </a:spcAft>
              <a:buSzPts val="9600"/>
              <a:buNone/>
              <a:defRPr sz="9600"/>
            </a:lvl7pPr>
            <a:lvl8pPr lvl="7">
              <a:spcBef>
                <a:spcPts val="0"/>
              </a:spcBef>
              <a:spcAft>
                <a:spcPts val="0"/>
              </a:spcAft>
              <a:buSzPts val="9600"/>
              <a:buNone/>
              <a:defRPr sz="9600"/>
            </a:lvl8pPr>
            <a:lvl9pPr lvl="8">
              <a:spcBef>
                <a:spcPts val="0"/>
              </a:spcBef>
              <a:spcAft>
                <a:spcPts val="0"/>
              </a:spcAft>
              <a:buSzPts val="9600"/>
              <a:buNone/>
              <a:defRPr sz="9600"/>
            </a:lvl9pPr>
          </a:lstStyle>
          <a:p/>
        </p:txBody>
      </p:sp>
      <p:sp>
        <p:nvSpPr>
          <p:cNvPr id="264" name="Google Shape;264;p45"/>
          <p:cNvSpPr txBox="1"/>
          <p:nvPr>
            <p:ph idx="12" type="sldNum"/>
          </p:nvPr>
        </p:nvSpPr>
        <p:spPr>
          <a:xfrm>
            <a:off x="16944916" y="9326434"/>
            <a:ext cx="1097400" cy="787200"/>
          </a:xfrm>
          <a:prstGeom prst="rect">
            <a:avLst/>
          </a:prstGeom>
        </p:spPr>
        <p:txBody>
          <a:bodyPr anchorCtr="0" anchor="ctr" bIns="182850" lIns="182850" spcFirstLastPara="1" rIns="182850" wrap="square" tIns="1828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265" name="Shape 265"/>
        <p:cNvGrpSpPr/>
        <p:nvPr/>
      </p:nvGrpSpPr>
      <p:grpSpPr>
        <a:xfrm>
          <a:off x="0" y="0"/>
          <a:ext cx="0" cy="0"/>
          <a:chOff x="0" y="0"/>
          <a:chExt cx="0" cy="0"/>
        </a:xfrm>
      </p:grpSpPr>
      <p:sp>
        <p:nvSpPr>
          <p:cNvPr id="266" name="Google Shape;266;p46"/>
          <p:cNvSpPr/>
          <p:nvPr/>
        </p:nvSpPr>
        <p:spPr>
          <a:xfrm>
            <a:off x="9144000" y="-250"/>
            <a:ext cx="9144000" cy="10287000"/>
          </a:xfrm>
          <a:prstGeom prst="rect">
            <a:avLst/>
          </a:prstGeom>
          <a:solidFill>
            <a:schemeClr val="lt2"/>
          </a:solidFill>
          <a:ln>
            <a:noFill/>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sp>
        <p:nvSpPr>
          <p:cNvPr id="267" name="Google Shape;267;p46"/>
          <p:cNvSpPr txBox="1"/>
          <p:nvPr>
            <p:ph type="title"/>
          </p:nvPr>
        </p:nvSpPr>
        <p:spPr>
          <a:xfrm>
            <a:off x="531000" y="2466350"/>
            <a:ext cx="8090400" cy="2964600"/>
          </a:xfrm>
          <a:prstGeom prst="rect">
            <a:avLst/>
          </a:prstGeom>
        </p:spPr>
        <p:txBody>
          <a:bodyPr anchorCtr="0" anchor="b" bIns="182850" lIns="182850" spcFirstLastPara="1" rIns="182850" wrap="square" tIns="182850">
            <a:normAutofit/>
          </a:bodyPr>
          <a:lstStyle>
            <a:lvl1pPr lvl="0" algn="ctr">
              <a:spcBef>
                <a:spcPts val="0"/>
              </a:spcBef>
              <a:spcAft>
                <a:spcPts val="0"/>
              </a:spcAft>
              <a:buSzPts val="8400"/>
              <a:buNone/>
              <a:defRPr sz="8400"/>
            </a:lvl1pPr>
            <a:lvl2pPr lvl="1" algn="ctr">
              <a:spcBef>
                <a:spcPts val="0"/>
              </a:spcBef>
              <a:spcAft>
                <a:spcPts val="0"/>
              </a:spcAft>
              <a:buSzPts val="8400"/>
              <a:buNone/>
              <a:defRPr sz="8400"/>
            </a:lvl2pPr>
            <a:lvl3pPr lvl="2" algn="ctr">
              <a:spcBef>
                <a:spcPts val="0"/>
              </a:spcBef>
              <a:spcAft>
                <a:spcPts val="0"/>
              </a:spcAft>
              <a:buSzPts val="8400"/>
              <a:buNone/>
              <a:defRPr sz="8400"/>
            </a:lvl3pPr>
            <a:lvl4pPr lvl="3" algn="ctr">
              <a:spcBef>
                <a:spcPts val="0"/>
              </a:spcBef>
              <a:spcAft>
                <a:spcPts val="0"/>
              </a:spcAft>
              <a:buSzPts val="8400"/>
              <a:buNone/>
              <a:defRPr sz="8400"/>
            </a:lvl4pPr>
            <a:lvl5pPr lvl="4" algn="ctr">
              <a:spcBef>
                <a:spcPts val="0"/>
              </a:spcBef>
              <a:spcAft>
                <a:spcPts val="0"/>
              </a:spcAft>
              <a:buSzPts val="8400"/>
              <a:buNone/>
              <a:defRPr sz="8400"/>
            </a:lvl5pPr>
            <a:lvl6pPr lvl="5" algn="ctr">
              <a:spcBef>
                <a:spcPts val="0"/>
              </a:spcBef>
              <a:spcAft>
                <a:spcPts val="0"/>
              </a:spcAft>
              <a:buSzPts val="8400"/>
              <a:buNone/>
              <a:defRPr sz="8400"/>
            </a:lvl6pPr>
            <a:lvl7pPr lvl="6" algn="ctr">
              <a:spcBef>
                <a:spcPts val="0"/>
              </a:spcBef>
              <a:spcAft>
                <a:spcPts val="0"/>
              </a:spcAft>
              <a:buSzPts val="8400"/>
              <a:buNone/>
              <a:defRPr sz="8400"/>
            </a:lvl7pPr>
            <a:lvl8pPr lvl="7" algn="ctr">
              <a:spcBef>
                <a:spcPts val="0"/>
              </a:spcBef>
              <a:spcAft>
                <a:spcPts val="0"/>
              </a:spcAft>
              <a:buSzPts val="8400"/>
              <a:buNone/>
              <a:defRPr sz="8400"/>
            </a:lvl8pPr>
            <a:lvl9pPr lvl="8" algn="ctr">
              <a:spcBef>
                <a:spcPts val="0"/>
              </a:spcBef>
              <a:spcAft>
                <a:spcPts val="0"/>
              </a:spcAft>
              <a:buSzPts val="8400"/>
              <a:buNone/>
              <a:defRPr sz="8400"/>
            </a:lvl9pPr>
          </a:lstStyle>
          <a:p/>
        </p:txBody>
      </p:sp>
      <p:sp>
        <p:nvSpPr>
          <p:cNvPr id="268" name="Google Shape;268;p46"/>
          <p:cNvSpPr txBox="1"/>
          <p:nvPr>
            <p:ph idx="1" type="subTitle"/>
          </p:nvPr>
        </p:nvSpPr>
        <p:spPr>
          <a:xfrm>
            <a:off x="531000" y="5606150"/>
            <a:ext cx="8090400" cy="2470200"/>
          </a:xfrm>
          <a:prstGeom prst="rect">
            <a:avLst/>
          </a:prstGeom>
        </p:spPr>
        <p:txBody>
          <a:bodyPr anchorCtr="0" anchor="t" bIns="182850" lIns="182850" spcFirstLastPara="1" rIns="182850" wrap="square" tIns="182850">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269" name="Google Shape;269;p46"/>
          <p:cNvSpPr txBox="1"/>
          <p:nvPr>
            <p:ph idx="2" type="body"/>
          </p:nvPr>
        </p:nvSpPr>
        <p:spPr>
          <a:xfrm>
            <a:off x="9879000" y="1448150"/>
            <a:ext cx="7674000" cy="7390200"/>
          </a:xfrm>
          <a:prstGeom prst="rect">
            <a:avLst/>
          </a:prstGeom>
        </p:spPr>
        <p:txBody>
          <a:bodyPr anchorCtr="0" anchor="ctr" bIns="182850" lIns="182850" spcFirstLastPara="1" rIns="182850" wrap="square" tIns="182850">
            <a:normAutofit/>
          </a:bodyPr>
          <a:lstStyle>
            <a:lvl1pPr indent="-457200" lvl="0" marL="457200">
              <a:spcBef>
                <a:spcPts val="0"/>
              </a:spcBef>
              <a:spcAft>
                <a:spcPts val="0"/>
              </a:spcAft>
              <a:buSzPts val="3600"/>
              <a:buChar char="●"/>
              <a:defRPr/>
            </a:lvl1pPr>
            <a:lvl2pPr indent="-406400" lvl="1" marL="914400">
              <a:spcBef>
                <a:spcPts val="0"/>
              </a:spcBef>
              <a:spcAft>
                <a:spcPts val="0"/>
              </a:spcAft>
              <a:buSzPts val="2800"/>
              <a:buChar char="○"/>
              <a:defRPr/>
            </a:lvl2pPr>
            <a:lvl3pPr indent="-406400" lvl="2" marL="1371600">
              <a:spcBef>
                <a:spcPts val="0"/>
              </a:spcBef>
              <a:spcAft>
                <a:spcPts val="0"/>
              </a:spcAft>
              <a:buSzPts val="2800"/>
              <a:buChar char="■"/>
              <a:defRPr/>
            </a:lvl3pPr>
            <a:lvl4pPr indent="-406400" lvl="3" marL="1828800">
              <a:spcBef>
                <a:spcPts val="0"/>
              </a:spcBef>
              <a:spcAft>
                <a:spcPts val="0"/>
              </a:spcAft>
              <a:buSzPts val="2800"/>
              <a:buChar char="●"/>
              <a:defRPr/>
            </a:lvl4pPr>
            <a:lvl5pPr indent="-406400" lvl="4" marL="2286000">
              <a:spcBef>
                <a:spcPts val="0"/>
              </a:spcBef>
              <a:spcAft>
                <a:spcPts val="0"/>
              </a:spcAft>
              <a:buSzPts val="2800"/>
              <a:buChar char="○"/>
              <a:defRPr/>
            </a:lvl5pPr>
            <a:lvl6pPr indent="-406400" lvl="5" marL="2743200">
              <a:spcBef>
                <a:spcPts val="0"/>
              </a:spcBef>
              <a:spcAft>
                <a:spcPts val="0"/>
              </a:spcAft>
              <a:buSzPts val="2800"/>
              <a:buChar char="■"/>
              <a:defRPr/>
            </a:lvl6pPr>
            <a:lvl7pPr indent="-406400" lvl="6" marL="3200400">
              <a:spcBef>
                <a:spcPts val="0"/>
              </a:spcBef>
              <a:spcAft>
                <a:spcPts val="0"/>
              </a:spcAft>
              <a:buSzPts val="2800"/>
              <a:buChar char="●"/>
              <a:defRPr/>
            </a:lvl7pPr>
            <a:lvl8pPr indent="-406400" lvl="7" marL="3657600">
              <a:spcBef>
                <a:spcPts val="0"/>
              </a:spcBef>
              <a:spcAft>
                <a:spcPts val="0"/>
              </a:spcAft>
              <a:buSzPts val="2800"/>
              <a:buChar char="○"/>
              <a:defRPr/>
            </a:lvl8pPr>
            <a:lvl9pPr indent="-406400" lvl="8" marL="4114800">
              <a:spcBef>
                <a:spcPts val="0"/>
              </a:spcBef>
              <a:spcAft>
                <a:spcPts val="0"/>
              </a:spcAft>
              <a:buSzPts val="2800"/>
              <a:buChar char="■"/>
              <a:defRPr/>
            </a:lvl9pPr>
          </a:lstStyle>
          <a:p/>
        </p:txBody>
      </p:sp>
      <p:sp>
        <p:nvSpPr>
          <p:cNvPr id="270" name="Google Shape;270;p46"/>
          <p:cNvSpPr txBox="1"/>
          <p:nvPr>
            <p:ph idx="12" type="sldNum"/>
          </p:nvPr>
        </p:nvSpPr>
        <p:spPr>
          <a:xfrm>
            <a:off x="16944916" y="9326434"/>
            <a:ext cx="1097400" cy="787200"/>
          </a:xfrm>
          <a:prstGeom prst="rect">
            <a:avLst/>
          </a:prstGeom>
        </p:spPr>
        <p:txBody>
          <a:bodyPr anchorCtr="0" anchor="ctr" bIns="182850" lIns="182850" spcFirstLastPara="1" rIns="182850" wrap="square" tIns="1828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271" name="Shape 271"/>
        <p:cNvGrpSpPr/>
        <p:nvPr/>
      </p:nvGrpSpPr>
      <p:grpSpPr>
        <a:xfrm>
          <a:off x="0" y="0"/>
          <a:ext cx="0" cy="0"/>
          <a:chOff x="0" y="0"/>
          <a:chExt cx="0" cy="0"/>
        </a:xfrm>
      </p:grpSpPr>
      <p:sp>
        <p:nvSpPr>
          <p:cNvPr id="272" name="Google Shape;272;p47"/>
          <p:cNvSpPr txBox="1"/>
          <p:nvPr>
            <p:ph idx="1" type="body"/>
          </p:nvPr>
        </p:nvSpPr>
        <p:spPr>
          <a:xfrm>
            <a:off x="623400" y="8461150"/>
            <a:ext cx="11997600" cy="1210200"/>
          </a:xfrm>
          <a:prstGeom prst="rect">
            <a:avLst/>
          </a:prstGeom>
        </p:spPr>
        <p:txBody>
          <a:bodyPr anchorCtr="0" anchor="ctr" bIns="182850" lIns="182850" spcFirstLastPara="1" rIns="182850" wrap="square" tIns="182850">
            <a:normAutofit/>
          </a:bodyPr>
          <a:lstStyle>
            <a:lvl1pPr indent="-228600" lvl="0" marL="457200">
              <a:lnSpc>
                <a:spcPct val="100000"/>
              </a:lnSpc>
              <a:spcBef>
                <a:spcPts val="0"/>
              </a:spcBef>
              <a:spcAft>
                <a:spcPts val="0"/>
              </a:spcAft>
              <a:buSzPts val="3600"/>
              <a:buNone/>
              <a:defRPr/>
            </a:lvl1pPr>
          </a:lstStyle>
          <a:p/>
        </p:txBody>
      </p:sp>
      <p:sp>
        <p:nvSpPr>
          <p:cNvPr id="273" name="Google Shape;273;p47"/>
          <p:cNvSpPr txBox="1"/>
          <p:nvPr>
            <p:ph idx="12" type="sldNum"/>
          </p:nvPr>
        </p:nvSpPr>
        <p:spPr>
          <a:xfrm>
            <a:off x="16944916" y="9326434"/>
            <a:ext cx="1097400" cy="787200"/>
          </a:xfrm>
          <a:prstGeom prst="rect">
            <a:avLst/>
          </a:prstGeom>
        </p:spPr>
        <p:txBody>
          <a:bodyPr anchorCtr="0" anchor="ctr" bIns="182850" lIns="182850" spcFirstLastPara="1" rIns="182850" wrap="square" tIns="1828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274" name="Shape 274"/>
        <p:cNvGrpSpPr/>
        <p:nvPr/>
      </p:nvGrpSpPr>
      <p:grpSpPr>
        <a:xfrm>
          <a:off x="0" y="0"/>
          <a:ext cx="0" cy="0"/>
          <a:chOff x="0" y="0"/>
          <a:chExt cx="0" cy="0"/>
        </a:xfrm>
      </p:grpSpPr>
      <p:sp>
        <p:nvSpPr>
          <p:cNvPr id="275" name="Google Shape;275;p48"/>
          <p:cNvSpPr txBox="1"/>
          <p:nvPr>
            <p:ph hasCustomPrompt="1" type="title"/>
          </p:nvPr>
        </p:nvSpPr>
        <p:spPr>
          <a:xfrm>
            <a:off x="623400" y="2212250"/>
            <a:ext cx="17041200" cy="3927000"/>
          </a:xfrm>
          <a:prstGeom prst="rect">
            <a:avLst/>
          </a:prstGeom>
        </p:spPr>
        <p:txBody>
          <a:bodyPr anchorCtr="0" anchor="b" bIns="182850" lIns="182850" spcFirstLastPara="1" rIns="182850" wrap="square" tIns="182850">
            <a:normAutofit/>
          </a:bodyPr>
          <a:lstStyle>
            <a:lvl1pPr lvl="0" algn="ctr">
              <a:spcBef>
                <a:spcPts val="0"/>
              </a:spcBef>
              <a:spcAft>
                <a:spcPts val="0"/>
              </a:spcAft>
              <a:buSzPts val="24000"/>
              <a:buNone/>
              <a:defRPr sz="24000"/>
            </a:lvl1pPr>
            <a:lvl2pPr lvl="1" algn="ctr">
              <a:spcBef>
                <a:spcPts val="0"/>
              </a:spcBef>
              <a:spcAft>
                <a:spcPts val="0"/>
              </a:spcAft>
              <a:buSzPts val="24000"/>
              <a:buNone/>
              <a:defRPr sz="24000"/>
            </a:lvl2pPr>
            <a:lvl3pPr lvl="2" algn="ctr">
              <a:spcBef>
                <a:spcPts val="0"/>
              </a:spcBef>
              <a:spcAft>
                <a:spcPts val="0"/>
              </a:spcAft>
              <a:buSzPts val="24000"/>
              <a:buNone/>
              <a:defRPr sz="24000"/>
            </a:lvl3pPr>
            <a:lvl4pPr lvl="3" algn="ctr">
              <a:spcBef>
                <a:spcPts val="0"/>
              </a:spcBef>
              <a:spcAft>
                <a:spcPts val="0"/>
              </a:spcAft>
              <a:buSzPts val="24000"/>
              <a:buNone/>
              <a:defRPr sz="24000"/>
            </a:lvl4pPr>
            <a:lvl5pPr lvl="4" algn="ctr">
              <a:spcBef>
                <a:spcPts val="0"/>
              </a:spcBef>
              <a:spcAft>
                <a:spcPts val="0"/>
              </a:spcAft>
              <a:buSzPts val="24000"/>
              <a:buNone/>
              <a:defRPr sz="24000"/>
            </a:lvl5pPr>
            <a:lvl6pPr lvl="5" algn="ctr">
              <a:spcBef>
                <a:spcPts val="0"/>
              </a:spcBef>
              <a:spcAft>
                <a:spcPts val="0"/>
              </a:spcAft>
              <a:buSzPts val="24000"/>
              <a:buNone/>
              <a:defRPr sz="24000"/>
            </a:lvl6pPr>
            <a:lvl7pPr lvl="6" algn="ctr">
              <a:spcBef>
                <a:spcPts val="0"/>
              </a:spcBef>
              <a:spcAft>
                <a:spcPts val="0"/>
              </a:spcAft>
              <a:buSzPts val="24000"/>
              <a:buNone/>
              <a:defRPr sz="24000"/>
            </a:lvl7pPr>
            <a:lvl8pPr lvl="7" algn="ctr">
              <a:spcBef>
                <a:spcPts val="0"/>
              </a:spcBef>
              <a:spcAft>
                <a:spcPts val="0"/>
              </a:spcAft>
              <a:buSzPts val="24000"/>
              <a:buNone/>
              <a:defRPr sz="24000"/>
            </a:lvl8pPr>
            <a:lvl9pPr lvl="8" algn="ctr">
              <a:spcBef>
                <a:spcPts val="0"/>
              </a:spcBef>
              <a:spcAft>
                <a:spcPts val="0"/>
              </a:spcAft>
              <a:buSzPts val="24000"/>
              <a:buNone/>
              <a:defRPr sz="24000"/>
            </a:lvl9pPr>
          </a:lstStyle>
          <a:p>
            <a:r>
              <a:t>xx%</a:t>
            </a:r>
          </a:p>
        </p:txBody>
      </p:sp>
      <p:sp>
        <p:nvSpPr>
          <p:cNvPr id="276" name="Google Shape;276;p48"/>
          <p:cNvSpPr txBox="1"/>
          <p:nvPr>
            <p:ph idx="1" type="body"/>
          </p:nvPr>
        </p:nvSpPr>
        <p:spPr>
          <a:xfrm>
            <a:off x="623400" y="6304450"/>
            <a:ext cx="17041200" cy="2601600"/>
          </a:xfrm>
          <a:prstGeom prst="rect">
            <a:avLst/>
          </a:prstGeom>
        </p:spPr>
        <p:txBody>
          <a:bodyPr anchorCtr="0" anchor="t" bIns="182850" lIns="182850" spcFirstLastPara="1" rIns="182850" wrap="square" tIns="182850">
            <a:normAutofit/>
          </a:bodyPr>
          <a:lstStyle>
            <a:lvl1pPr indent="-457200" lvl="0" marL="457200" algn="ctr">
              <a:spcBef>
                <a:spcPts val="0"/>
              </a:spcBef>
              <a:spcAft>
                <a:spcPts val="0"/>
              </a:spcAft>
              <a:buSzPts val="3600"/>
              <a:buChar char="●"/>
              <a:defRPr/>
            </a:lvl1pPr>
            <a:lvl2pPr indent="-406400" lvl="1" marL="914400" algn="ctr">
              <a:spcBef>
                <a:spcPts val="0"/>
              </a:spcBef>
              <a:spcAft>
                <a:spcPts val="0"/>
              </a:spcAft>
              <a:buSzPts val="2800"/>
              <a:buChar char="○"/>
              <a:defRPr/>
            </a:lvl2pPr>
            <a:lvl3pPr indent="-406400" lvl="2" marL="1371600" algn="ctr">
              <a:spcBef>
                <a:spcPts val="0"/>
              </a:spcBef>
              <a:spcAft>
                <a:spcPts val="0"/>
              </a:spcAft>
              <a:buSzPts val="2800"/>
              <a:buChar char="■"/>
              <a:defRPr/>
            </a:lvl3pPr>
            <a:lvl4pPr indent="-406400" lvl="3" marL="1828800" algn="ctr">
              <a:spcBef>
                <a:spcPts val="0"/>
              </a:spcBef>
              <a:spcAft>
                <a:spcPts val="0"/>
              </a:spcAft>
              <a:buSzPts val="2800"/>
              <a:buChar char="●"/>
              <a:defRPr/>
            </a:lvl4pPr>
            <a:lvl5pPr indent="-406400" lvl="4" marL="2286000" algn="ctr">
              <a:spcBef>
                <a:spcPts val="0"/>
              </a:spcBef>
              <a:spcAft>
                <a:spcPts val="0"/>
              </a:spcAft>
              <a:buSzPts val="2800"/>
              <a:buChar char="○"/>
              <a:defRPr/>
            </a:lvl5pPr>
            <a:lvl6pPr indent="-406400" lvl="5" marL="2743200" algn="ctr">
              <a:spcBef>
                <a:spcPts val="0"/>
              </a:spcBef>
              <a:spcAft>
                <a:spcPts val="0"/>
              </a:spcAft>
              <a:buSzPts val="2800"/>
              <a:buChar char="■"/>
              <a:defRPr/>
            </a:lvl6pPr>
            <a:lvl7pPr indent="-406400" lvl="6" marL="3200400" algn="ctr">
              <a:spcBef>
                <a:spcPts val="0"/>
              </a:spcBef>
              <a:spcAft>
                <a:spcPts val="0"/>
              </a:spcAft>
              <a:buSzPts val="2800"/>
              <a:buChar char="●"/>
              <a:defRPr/>
            </a:lvl7pPr>
            <a:lvl8pPr indent="-406400" lvl="7" marL="3657600" algn="ctr">
              <a:spcBef>
                <a:spcPts val="0"/>
              </a:spcBef>
              <a:spcAft>
                <a:spcPts val="0"/>
              </a:spcAft>
              <a:buSzPts val="2800"/>
              <a:buChar char="○"/>
              <a:defRPr/>
            </a:lvl8pPr>
            <a:lvl9pPr indent="-406400" lvl="8" marL="4114800" algn="ctr">
              <a:spcBef>
                <a:spcPts val="0"/>
              </a:spcBef>
              <a:spcAft>
                <a:spcPts val="0"/>
              </a:spcAft>
              <a:buSzPts val="2800"/>
              <a:buChar char="■"/>
              <a:defRPr/>
            </a:lvl9pPr>
          </a:lstStyle>
          <a:p/>
        </p:txBody>
      </p:sp>
      <p:sp>
        <p:nvSpPr>
          <p:cNvPr id="277" name="Google Shape;277;p48"/>
          <p:cNvSpPr txBox="1"/>
          <p:nvPr>
            <p:ph idx="12" type="sldNum"/>
          </p:nvPr>
        </p:nvSpPr>
        <p:spPr>
          <a:xfrm>
            <a:off x="16944916" y="9326434"/>
            <a:ext cx="1097400" cy="787200"/>
          </a:xfrm>
          <a:prstGeom prst="rect">
            <a:avLst/>
          </a:prstGeom>
        </p:spPr>
        <p:txBody>
          <a:bodyPr anchorCtr="0" anchor="ctr" bIns="182850" lIns="182850" spcFirstLastPara="1" rIns="182850" wrap="square" tIns="1828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278" name="Shape 278"/>
        <p:cNvGrpSpPr/>
        <p:nvPr/>
      </p:nvGrpSpPr>
      <p:grpSpPr>
        <a:xfrm>
          <a:off x="0" y="0"/>
          <a:ext cx="0" cy="0"/>
          <a:chOff x="0" y="0"/>
          <a:chExt cx="0" cy="0"/>
        </a:xfrm>
      </p:grpSpPr>
      <p:sp>
        <p:nvSpPr>
          <p:cNvPr id="279" name="Google Shape;279;p49"/>
          <p:cNvSpPr txBox="1"/>
          <p:nvPr>
            <p:ph idx="12" type="sldNum"/>
          </p:nvPr>
        </p:nvSpPr>
        <p:spPr>
          <a:xfrm>
            <a:off x="16944916" y="9326434"/>
            <a:ext cx="1097400" cy="787200"/>
          </a:xfrm>
          <a:prstGeom prst="rect">
            <a:avLst/>
          </a:prstGeom>
        </p:spPr>
        <p:txBody>
          <a:bodyPr anchorCtr="0" anchor="ctr" bIns="182850" lIns="182850" spcFirstLastPara="1" rIns="182850" wrap="square" tIns="1828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p:cSld name="SECTION_HEADER_1">
    <p:spTree>
      <p:nvGrpSpPr>
        <p:cNvPr id="280" name="Shape 280"/>
        <p:cNvGrpSpPr/>
        <p:nvPr/>
      </p:nvGrpSpPr>
      <p:grpSpPr>
        <a:xfrm>
          <a:off x="0" y="0"/>
          <a:ext cx="0" cy="0"/>
          <a:chOff x="0" y="0"/>
          <a:chExt cx="0" cy="0"/>
        </a:xfrm>
      </p:grpSpPr>
      <p:sp>
        <p:nvSpPr>
          <p:cNvPr id="281" name="Google Shape;281;p50"/>
          <p:cNvSpPr txBox="1"/>
          <p:nvPr>
            <p:ph type="title"/>
          </p:nvPr>
        </p:nvSpPr>
        <p:spPr>
          <a:xfrm>
            <a:off x="1247775" y="2564607"/>
            <a:ext cx="15773400" cy="4279200"/>
          </a:xfrm>
          <a:prstGeom prst="rect">
            <a:avLst/>
          </a:prstGeom>
          <a:noFill/>
          <a:ln>
            <a:noFill/>
          </a:ln>
        </p:spPr>
        <p:txBody>
          <a:bodyPr anchorCtr="0" anchor="b" bIns="68550" lIns="137150" spcFirstLastPara="1" rIns="137150" wrap="square" tIns="68550">
            <a:normAutofit/>
          </a:bodyPr>
          <a:lstStyle>
            <a:lvl1pPr lvl="0" marR="0" algn="l">
              <a:lnSpc>
                <a:spcPct val="90000"/>
              </a:lnSpc>
              <a:spcBef>
                <a:spcPts val="0"/>
              </a:spcBef>
              <a:spcAft>
                <a:spcPts val="0"/>
              </a:spcAft>
              <a:buClr>
                <a:schemeClr val="dk1"/>
              </a:buClr>
              <a:buSzPts val="9000"/>
              <a:buFont typeface="Calibri"/>
              <a:buNone/>
              <a:defRPr b="0" i="0" sz="9000" u="none" cap="none" strike="noStrike">
                <a:solidFill>
                  <a:schemeClr val="dk1"/>
                </a:solidFill>
                <a:latin typeface="Calibri"/>
                <a:ea typeface="Calibri"/>
                <a:cs typeface="Calibri"/>
                <a:sym typeface="Calibri"/>
              </a:defRPr>
            </a:lvl1pPr>
            <a:lvl2pPr lvl="1">
              <a:spcBef>
                <a:spcPts val="0"/>
              </a:spcBef>
              <a:spcAft>
                <a:spcPts val="0"/>
              </a:spcAft>
              <a:buSzPts val="5600"/>
              <a:buNone/>
              <a:defRPr sz="2800"/>
            </a:lvl2pPr>
            <a:lvl3pPr lvl="2">
              <a:spcBef>
                <a:spcPts val="0"/>
              </a:spcBef>
              <a:spcAft>
                <a:spcPts val="0"/>
              </a:spcAft>
              <a:buSzPts val="5600"/>
              <a:buNone/>
              <a:defRPr sz="2800"/>
            </a:lvl3pPr>
            <a:lvl4pPr lvl="3">
              <a:spcBef>
                <a:spcPts val="0"/>
              </a:spcBef>
              <a:spcAft>
                <a:spcPts val="0"/>
              </a:spcAft>
              <a:buSzPts val="5600"/>
              <a:buNone/>
              <a:defRPr sz="2800"/>
            </a:lvl4pPr>
            <a:lvl5pPr lvl="4">
              <a:spcBef>
                <a:spcPts val="0"/>
              </a:spcBef>
              <a:spcAft>
                <a:spcPts val="0"/>
              </a:spcAft>
              <a:buSzPts val="5600"/>
              <a:buNone/>
              <a:defRPr sz="2800"/>
            </a:lvl5pPr>
            <a:lvl6pPr lvl="5">
              <a:spcBef>
                <a:spcPts val="0"/>
              </a:spcBef>
              <a:spcAft>
                <a:spcPts val="0"/>
              </a:spcAft>
              <a:buSzPts val="5600"/>
              <a:buNone/>
              <a:defRPr sz="2800"/>
            </a:lvl6pPr>
            <a:lvl7pPr lvl="6">
              <a:spcBef>
                <a:spcPts val="0"/>
              </a:spcBef>
              <a:spcAft>
                <a:spcPts val="0"/>
              </a:spcAft>
              <a:buSzPts val="5600"/>
              <a:buNone/>
              <a:defRPr sz="2800"/>
            </a:lvl7pPr>
            <a:lvl8pPr lvl="7">
              <a:spcBef>
                <a:spcPts val="0"/>
              </a:spcBef>
              <a:spcAft>
                <a:spcPts val="0"/>
              </a:spcAft>
              <a:buSzPts val="5600"/>
              <a:buNone/>
              <a:defRPr sz="2800"/>
            </a:lvl8pPr>
            <a:lvl9pPr lvl="8">
              <a:spcBef>
                <a:spcPts val="0"/>
              </a:spcBef>
              <a:spcAft>
                <a:spcPts val="0"/>
              </a:spcAft>
              <a:buSzPts val="5600"/>
              <a:buNone/>
              <a:defRPr sz="2800"/>
            </a:lvl9pPr>
          </a:lstStyle>
          <a:p/>
        </p:txBody>
      </p:sp>
      <p:sp>
        <p:nvSpPr>
          <p:cNvPr id="282" name="Google Shape;282;p50"/>
          <p:cNvSpPr txBox="1"/>
          <p:nvPr>
            <p:ph idx="1" type="body"/>
          </p:nvPr>
        </p:nvSpPr>
        <p:spPr>
          <a:xfrm>
            <a:off x="1247775" y="6884194"/>
            <a:ext cx="15773400" cy="2250600"/>
          </a:xfrm>
          <a:prstGeom prst="rect">
            <a:avLst/>
          </a:prstGeom>
          <a:noFill/>
          <a:ln>
            <a:noFill/>
          </a:ln>
        </p:spPr>
        <p:txBody>
          <a:bodyPr anchorCtr="0" anchor="t" bIns="68550" lIns="137150" spcFirstLastPara="1" rIns="137150" wrap="square" tIns="68550">
            <a:normAutofit/>
          </a:bodyPr>
          <a:lstStyle>
            <a:lvl1pPr indent="-228600" lvl="0" marL="457200" marR="0" algn="l">
              <a:lnSpc>
                <a:spcPct val="90000"/>
              </a:lnSpc>
              <a:spcBef>
                <a:spcPts val="1600"/>
              </a:spcBef>
              <a:spcAft>
                <a:spcPts val="0"/>
              </a:spcAft>
              <a:buClr>
                <a:srgbClr val="888888"/>
              </a:buClr>
              <a:buSzPts val="3600"/>
              <a:buFont typeface="Arial"/>
              <a:buNone/>
              <a:defRPr b="0" i="0" sz="3600" u="none" cap="none" strike="noStrike">
                <a:solidFill>
                  <a:srgbClr val="888888"/>
                </a:solidFill>
                <a:latin typeface="Calibri"/>
                <a:ea typeface="Calibri"/>
                <a:cs typeface="Calibri"/>
                <a:sym typeface="Calibri"/>
              </a:defRPr>
            </a:lvl1pPr>
            <a:lvl2pPr indent="-228600" lvl="1" marL="914400" marR="0" algn="l">
              <a:lnSpc>
                <a:spcPct val="90000"/>
              </a:lnSpc>
              <a:spcBef>
                <a:spcPts val="2400"/>
              </a:spcBef>
              <a:spcAft>
                <a:spcPts val="0"/>
              </a:spcAft>
              <a:buClr>
                <a:srgbClr val="888888"/>
              </a:buClr>
              <a:buSzPts val="3000"/>
              <a:buFont typeface="Arial"/>
              <a:buNone/>
              <a:defRPr b="0" i="0" sz="3000" u="none" cap="none" strike="noStrike">
                <a:solidFill>
                  <a:srgbClr val="888888"/>
                </a:solidFill>
                <a:latin typeface="Calibri"/>
                <a:ea typeface="Calibri"/>
                <a:cs typeface="Calibri"/>
                <a:sym typeface="Calibri"/>
              </a:defRPr>
            </a:lvl2pPr>
            <a:lvl3pPr indent="-228600" lvl="2" marL="1371600" marR="0" algn="l">
              <a:lnSpc>
                <a:spcPct val="90000"/>
              </a:lnSpc>
              <a:spcBef>
                <a:spcPts val="2400"/>
              </a:spcBef>
              <a:spcAft>
                <a:spcPts val="0"/>
              </a:spcAft>
              <a:buClr>
                <a:srgbClr val="888888"/>
              </a:buClr>
              <a:buSzPts val="2800"/>
              <a:buFont typeface="Arial"/>
              <a:buNone/>
              <a:defRPr b="0" i="0" sz="2800" u="none" cap="none" strike="noStrike">
                <a:solidFill>
                  <a:srgbClr val="888888"/>
                </a:solidFill>
                <a:latin typeface="Calibri"/>
                <a:ea typeface="Calibri"/>
                <a:cs typeface="Calibri"/>
                <a:sym typeface="Calibri"/>
              </a:defRPr>
            </a:lvl3pPr>
            <a:lvl4pPr indent="-228600" lvl="3" marL="1828800" marR="0" algn="l">
              <a:lnSpc>
                <a:spcPct val="90000"/>
              </a:lnSpc>
              <a:spcBef>
                <a:spcPts val="2400"/>
              </a:spcBef>
              <a:spcAft>
                <a:spcPts val="0"/>
              </a:spcAft>
              <a:buClr>
                <a:srgbClr val="888888"/>
              </a:buClr>
              <a:buSzPts val="2400"/>
              <a:buFont typeface="Arial"/>
              <a:buNone/>
              <a:defRPr b="0" i="0" sz="2400" u="none" cap="none" strike="noStrike">
                <a:solidFill>
                  <a:srgbClr val="888888"/>
                </a:solidFill>
                <a:latin typeface="Calibri"/>
                <a:ea typeface="Calibri"/>
                <a:cs typeface="Calibri"/>
                <a:sym typeface="Calibri"/>
              </a:defRPr>
            </a:lvl4pPr>
            <a:lvl5pPr indent="-228600" lvl="4" marL="2286000" marR="0" algn="l">
              <a:lnSpc>
                <a:spcPct val="90000"/>
              </a:lnSpc>
              <a:spcBef>
                <a:spcPts val="2400"/>
              </a:spcBef>
              <a:spcAft>
                <a:spcPts val="0"/>
              </a:spcAft>
              <a:buClr>
                <a:srgbClr val="888888"/>
              </a:buClr>
              <a:buSzPts val="2400"/>
              <a:buFont typeface="Arial"/>
              <a:buNone/>
              <a:defRPr b="0" i="0" sz="2400" u="none" cap="none" strike="noStrike">
                <a:solidFill>
                  <a:srgbClr val="888888"/>
                </a:solidFill>
                <a:latin typeface="Calibri"/>
                <a:ea typeface="Calibri"/>
                <a:cs typeface="Calibri"/>
                <a:sym typeface="Calibri"/>
              </a:defRPr>
            </a:lvl5pPr>
            <a:lvl6pPr indent="-228600" lvl="5" marL="2743200" marR="0" algn="l">
              <a:lnSpc>
                <a:spcPct val="90000"/>
              </a:lnSpc>
              <a:spcBef>
                <a:spcPts val="2400"/>
              </a:spcBef>
              <a:spcAft>
                <a:spcPts val="0"/>
              </a:spcAft>
              <a:buClr>
                <a:srgbClr val="888888"/>
              </a:buClr>
              <a:buSzPts val="2400"/>
              <a:buFont typeface="Arial"/>
              <a:buNone/>
              <a:defRPr b="0" i="0" sz="2400" u="none" cap="none" strike="noStrike">
                <a:solidFill>
                  <a:srgbClr val="888888"/>
                </a:solidFill>
                <a:latin typeface="Calibri"/>
                <a:ea typeface="Calibri"/>
                <a:cs typeface="Calibri"/>
                <a:sym typeface="Calibri"/>
              </a:defRPr>
            </a:lvl6pPr>
            <a:lvl7pPr indent="-228600" lvl="6" marL="3200400" marR="0" algn="l">
              <a:lnSpc>
                <a:spcPct val="90000"/>
              </a:lnSpc>
              <a:spcBef>
                <a:spcPts val="2400"/>
              </a:spcBef>
              <a:spcAft>
                <a:spcPts val="0"/>
              </a:spcAft>
              <a:buClr>
                <a:srgbClr val="888888"/>
              </a:buClr>
              <a:buSzPts val="2400"/>
              <a:buFont typeface="Arial"/>
              <a:buNone/>
              <a:defRPr b="0" i="0" sz="2400" u="none" cap="none" strike="noStrike">
                <a:solidFill>
                  <a:srgbClr val="888888"/>
                </a:solidFill>
                <a:latin typeface="Calibri"/>
                <a:ea typeface="Calibri"/>
                <a:cs typeface="Calibri"/>
                <a:sym typeface="Calibri"/>
              </a:defRPr>
            </a:lvl7pPr>
            <a:lvl8pPr indent="-228600" lvl="7" marL="3657600" marR="0" algn="l">
              <a:lnSpc>
                <a:spcPct val="90000"/>
              </a:lnSpc>
              <a:spcBef>
                <a:spcPts val="2400"/>
              </a:spcBef>
              <a:spcAft>
                <a:spcPts val="0"/>
              </a:spcAft>
              <a:buClr>
                <a:srgbClr val="888888"/>
              </a:buClr>
              <a:buSzPts val="2400"/>
              <a:buFont typeface="Arial"/>
              <a:buNone/>
              <a:defRPr b="0" i="0" sz="2400" u="none" cap="none" strike="noStrike">
                <a:solidFill>
                  <a:srgbClr val="888888"/>
                </a:solidFill>
                <a:latin typeface="Calibri"/>
                <a:ea typeface="Calibri"/>
                <a:cs typeface="Calibri"/>
                <a:sym typeface="Calibri"/>
              </a:defRPr>
            </a:lvl8pPr>
            <a:lvl9pPr indent="-228600" lvl="8" marL="4114800" marR="0" algn="l">
              <a:lnSpc>
                <a:spcPct val="90000"/>
              </a:lnSpc>
              <a:spcBef>
                <a:spcPts val="2400"/>
              </a:spcBef>
              <a:spcAft>
                <a:spcPts val="2400"/>
              </a:spcAft>
              <a:buClr>
                <a:srgbClr val="888888"/>
              </a:buClr>
              <a:buSzPts val="2400"/>
              <a:buFont typeface="Arial"/>
              <a:buNone/>
              <a:defRPr b="0" i="0" sz="2400" u="none" cap="none" strike="noStrike">
                <a:solidFill>
                  <a:srgbClr val="888888"/>
                </a:solidFill>
                <a:latin typeface="Calibri"/>
                <a:ea typeface="Calibri"/>
                <a:cs typeface="Calibri"/>
                <a:sym typeface="Calibri"/>
              </a:defRPr>
            </a:lvl9pPr>
          </a:lstStyle>
          <a:p/>
        </p:txBody>
      </p:sp>
      <p:sp>
        <p:nvSpPr>
          <p:cNvPr id="283" name="Google Shape;283;p50"/>
          <p:cNvSpPr txBox="1"/>
          <p:nvPr>
            <p:ph idx="10" type="dt"/>
          </p:nvPr>
        </p:nvSpPr>
        <p:spPr>
          <a:xfrm>
            <a:off x="1257300" y="9534525"/>
            <a:ext cx="4114800" cy="547800"/>
          </a:xfrm>
          <a:prstGeom prst="rect">
            <a:avLst/>
          </a:prstGeom>
          <a:noFill/>
          <a:ln>
            <a:noFill/>
          </a:ln>
        </p:spPr>
        <p:txBody>
          <a:bodyPr anchorCtr="0" anchor="ctr" bIns="68550" lIns="137150" spcFirstLastPara="1" rIns="137150" wrap="square" tIns="68550">
            <a:noAutofit/>
          </a:bodyPr>
          <a:lstStyle>
            <a:lvl1pPr lvl="0" marR="0" algn="l">
              <a:spcBef>
                <a:spcPts val="0"/>
              </a:spcBef>
              <a:spcAft>
                <a:spcPts val="0"/>
              </a:spcAft>
              <a:buSzPts val="2800"/>
              <a:buNone/>
              <a:defRPr sz="1800">
                <a:solidFill>
                  <a:srgbClr val="888888"/>
                </a:solidFill>
                <a:latin typeface="Calibri"/>
                <a:ea typeface="Calibri"/>
                <a:cs typeface="Calibri"/>
                <a:sym typeface="Calibri"/>
              </a:defRPr>
            </a:lvl1pPr>
            <a:lvl2pPr lvl="1" marR="0" algn="l">
              <a:spcBef>
                <a:spcPts val="0"/>
              </a:spcBef>
              <a:spcAft>
                <a:spcPts val="0"/>
              </a:spcAft>
              <a:buSzPts val="2800"/>
              <a:buNone/>
              <a:defRPr b="0" i="0" sz="2800" u="none" cap="none" strike="noStrike">
                <a:solidFill>
                  <a:schemeClr val="dk1"/>
                </a:solidFill>
                <a:latin typeface="Calibri"/>
                <a:ea typeface="Calibri"/>
                <a:cs typeface="Calibri"/>
                <a:sym typeface="Calibri"/>
              </a:defRPr>
            </a:lvl2pPr>
            <a:lvl3pPr lvl="2" marR="0" algn="l">
              <a:spcBef>
                <a:spcPts val="0"/>
              </a:spcBef>
              <a:spcAft>
                <a:spcPts val="0"/>
              </a:spcAft>
              <a:buSzPts val="2800"/>
              <a:buNone/>
              <a:defRPr b="0" i="0" sz="2800" u="none" cap="none" strike="noStrike">
                <a:solidFill>
                  <a:schemeClr val="dk1"/>
                </a:solidFill>
                <a:latin typeface="Calibri"/>
                <a:ea typeface="Calibri"/>
                <a:cs typeface="Calibri"/>
                <a:sym typeface="Calibri"/>
              </a:defRPr>
            </a:lvl3pPr>
            <a:lvl4pPr lvl="3" marR="0" algn="l">
              <a:spcBef>
                <a:spcPts val="0"/>
              </a:spcBef>
              <a:spcAft>
                <a:spcPts val="0"/>
              </a:spcAft>
              <a:buSzPts val="2800"/>
              <a:buNone/>
              <a:defRPr b="0" i="0" sz="2800" u="none" cap="none" strike="noStrike">
                <a:solidFill>
                  <a:schemeClr val="dk1"/>
                </a:solidFill>
                <a:latin typeface="Calibri"/>
                <a:ea typeface="Calibri"/>
                <a:cs typeface="Calibri"/>
                <a:sym typeface="Calibri"/>
              </a:defRPr>
            </a:lvl4pPr>
            <a:lvl5pPr lvl="4" marR="0" algn="l">
              <a:spcBef>
                <a:spcPts val="0"/>
              </a:spcBef>
              <a:spcAft>
                <a:spcPts val="0"/>
              </a:spcAft>
              <a:buSzPts val="2800"/>
              <a:buNone/>
              <a:defRPr b="0" i="0" sz="2800" u="none" cap="none" strike="noStrike">
                <a:solidFill>
                  <a:schemeClr val="dk1"/>
                </a:solidFill>
                <a:latin typeface="Calibri"/>
                <a:ea typeface="Calibri"/>
                <a:cs typeface="Calibri"/>
                <a:sym typeface="Calibri"/>
              </a:defRPr>
            </a:lvl5pPr>
            <a:lvl6pPr lvl="5" marR="0" algn="l">
              <a:spcBef>
                <a:spcPts val="0"/>
              </a:spcBef>
              <a:spcAft>
                <a:spcPts val="0"/>
              </a:spcAft>
              <a:buSzPts val="2800"/>
              <a:buNone/>
              <a:defRPr b="0" i="0" sz="2800" u="none" cap="none" strike="noStrike">
                <a:solidFill>
                  <a:schemeClr val="dk1"/>
                </a:solidFill>
                <a:latin typeface="Calibri"/>
                <a:ea typeface="Calibri"/>
                <a:cs typeface="Calibri"/>
                <a:sym typeface="Calibri"/>
              </a:defRPr>
            </a:lvl6pPr>
            <a:lvl7pPr lvl="6" marR="0" algn="l">
              <a:spcBef>
                <a:spcPts val="0"/>
              </a:spcBef>
              <a:spcAft>
                <a:spcPts val="0"/>
              </a:spcAft>
              <a:buSzPts val="2800"/>
              <a:buNone/>
              <a:defRPr b="0" i="0" sz="2800" u="none" cap="none" strike="noStrike">
                <a:solidFill>
                  <a:schemeClr val="dk1"/>
                </a:solidFill>
                <a:latin typeface="Calibri"/>
                <a:ea typeface="Calibri"/>
                <a:cs typeface="Calibri"/>
                <a:sym typeface="Calibri"/>
              </a:defRPr>
            </a:lvl7pPr>
            <a:lvl8pPr lvl="7" marR="0" algn="l">
              <a:spcBef>
                <a:spcPts val="0"/>
              </a:spcBef>
              <a:spcAft>
                <a:spcPts val="0"/>
              </a:spcAft>
              <a:buSzPts val="2800"/>
              <a:buNone/>
              <a:defRPr b="0" i="0" sz="2800" u="none" cap="none" strike="noStrike">
                <a:solidFill>
                  <a:schemeClr val="dk1"/>
                </a:solidFill>
                <a:latin typeface="Calibri"/>
                <a:ea typeface="Calibri"/>
                <a:cs typeface="Calibri"/>
                <a:sym typeface="Calibri"/>
              </a:defRPr>
            </a:lvl8pPr>
            <a:lvl9pPr lvl="8" marR="0" algn="l">
              <a:spcBef>
                <a:spcPts val="0"/>
              </a:spcBef>
              <a:spcAft>
                <a:spcPts val="0"/>
              </a:spcAft>
              <a:buSzPts val="2800"/>
              <a:buNone/>
              <a:defRPr b="0" i="0" sz="2800" u="none" cap="none" strike="noStrike">
                <a:solidFill>
                  <a:schemeClr val="dk1"/>
                </a:solidFill>
                <a:latin typeface="Calibri"/>
                <a:ea typeface="Calibri"/>
                <a:cs typeface="Calibri"/>
                <a:sym typeface="Calibri"/>
              </a:defRPr>
            </a:lvl9pPr>
          </a:lstStyle>
          <a:p/>
        </p:txBody>
      </p:sp>
      <p:sp>
        <p:nvSpPr>
          <p:cNvPr id="284" name="Google Shape;284;p50"/>
          <p:cNvSpPr txBox="1"/>
          <p:nvPr>
            <p:ph idx="11" type="ftr"/>
          </p:nvPr>
        </p:nvSpPr>
        <p:spPr>
          <a:xfrm>
            <a:off x="6057900" y="9534525"/>
            <a:ext cx="6172200" cy="547800"/>
          </a:xfrm>
          <a:prstGeom prst="rect">
            <a:avLst/>
          </a:prstGeom>
          <a:noFill/>
          <a:ln>
            <a:noFill/>
          </a:ln>
        </p:spPr>
        <p:txBody>
          <a:bodyPr anchorCtr="0" anchor="ctr" bIns="68550" lIns="137150" spcFirstLastPara="1" rIns="137150" wrap="square" tIns="68550">
            <a:noAutofit/>
          </a:bodyPr>
          <a:lstStyle>
            <a:lvl1pPr lvl="0" marR="0" algn="ctr">
              <a:spcBef>
                <a:spcPts val="0"/>
              </a:spcBef>
              <a:spcAft>
                <a:spcPts val="0"/>
              </a:spcAft>
              <a:buSzPts val="2800"/>
              <a:buNone/>
              <a:defRPr sz="1800">
                <a:solidFill>
                  <a:srgbClr val="888888"/>
                </a:solidFill>
                <a:latin typeface="Calibri"/>
                <a:ea typeface="Calibri"/>
                <a:cs typeface="Calibri"/>
                <a:sym typeface="Calibri"/>
              </a:defRPr>
            </a:lvl1pPr>
            <a:lvl2pPr lvl="1" marR="0" algn="l">
              <a:spcBef>
                <a:spcPts val="0"/>
              </a:spcBef>
              <a:spcAft>
                <a:spcPts val="0"/>
              </a:spcAft>
              <a:buSzPts val="2800"/>
              <a:buNone/>
              <a:defRPr b="0" i="0" sz="2800" u="none" cap="none" strike="noStrike">
                <a:solidFill>
                  <a:schemeClr val="dk1"/>
                </a:solidFill>
                <a:latin typeface="Calibri"/>
                <a:ea typeface="Calibri"/>
                <a:cs typeface="Calibri"/>
                <a:sym typeface="Calibri"/>
              </a:defRPr>
            </a:lvl2pPr>
            <a:lvl3pPr lvl="2" marR="0" algn="l">
              <a:spcBef>
                <a:spcPts val="0"/>
              </a:spcBef>
              <a:spcAft>
                <a:spcPts val="0"/>
              </a:spcAft>
              <a:buSzPts val="2800"/>
              <a:buNone/>
              <a:defRPr b="0" i="0" sz="2800" u="none" cap="none" strike="noStrike">
                <a:solidFill>
                  <a:schemeClr val="dk1"/>
                </a:solidFill>
                <a:latin typeface="Calibri"/>
                <a:ea typeface="Calibri"/>
                <a:cs typeface="Calibri"/>
                <a:sym typeface="Calibri"/>
              </a:defRPr>
            </a:lvl3pPr>
            <a:lvl4pPr lvl="3" marR="0" algn="l">
              <a:spcBef>
                <a:spcPts val="0"/>
              </a:spcBef>
              <a:spcAft>
                <a:spcPts val="0"/>
              </a:spcAft>
              <a:buSzPts val="2800"/>
              <a:buNone/>
              <a:defRPr b="0" i="0" sz="2800" u="none" cap="none" strike="noStrike">
                <a:solidFill>
                  <a:schemeClr val="dk1"/>
                </a:solidFill>
                <a:latin typeface="Calibri"/>
                <a:ea typeface="Calibri"/>
                <a:cs typeface="Calibri"/>
                <a:sym typeface="Calibri"/>
              </a:defRPr>
            </a:lvl4pPr>
            <a:lvl5pPr lvl="4" marR="0" algn="l">
              <a:spcBef>
                <a:spcPts val="0"/>
              </a:spcBef>
              <a:spcAft>
                <a:spcPts val="0"/>
              </a:spcAft>
              <a:buSzPts val="2800"/>
              <a:buNone/>
              <a:defRPr b="0" i="0" sz="2800" u="none" cap="none" strike="noStrike">
                <a:solidFill>
                  <a:schemeClr val="dk1"/>
                </a:solidFill>
                <a:latin typeface="Calibri"/>
                <a:ea typeface="Calibri"/>
                <a:cs typeface="Calibri"/>
                <a:sym typeface="Calibri"/>
              </a:defRPr>
            </a:lvl5pPr>
            <a:lvl6pPr lvl="5" marR="0" algn="l">
              <a:spcBef>
                <a:spcPts val="0"/>
              </a:spcBef>
              <a:spcAft>
                <a:spcPts val="0"/>
              </a:spcAft>
              <a:buSzPts val="2800"/>
              <a:buNone/>
              <a:defRPr b="0" i="0" sz="2800" u="none" cap="none" strike="noStrike">
                <a:solidFill>
                  <a:schemeClr val="dk1"/>
                </a:solidFill>
                <a:latin typeface="Calibri"/>
                <a:ea typeface="Calibri"/>
                <a:cs typeface="Calibri"/>
                <a:sym typeface="Calibri"/>
              </a:defRPr>
            </a:lvl6pPr>
            <a:lvl7pPr lvl="6" marR="0" algn="l">
              <a:spcBef>
                <a:spcPts val="0"/>
              </a:spcBef>
              <a:spcAft>
                <a:spcPts val="0"/>
              </a:spcAft>
              <a:buSzPts val="2800"/>
              <a:buNone/>
              <a:defRPr b="0" i="0" sz="2800" u="none" cap="none" strike="noStrike">
                <a:solidFill>
                  <a:schemeClr val="dk1"/>
                </a:solidFill>
                <a:latin typeface="Calibri"/>
                <a:ea typeface="Calibri"/>
                <a:cs typeface="Calibri"/>
                <a:sym typeface="Calibri"/>
              </a:defRPr>
            </a:lvl7pPr>
            <a:lvl8pPr lvl="7" marR="0" algn="l">
              <a:spcBef>
                <a:spcPts val="0"/>
              </a:spcBef>
              <a:spcAft>
                <a:spcPts val="0"/>
              </a:spcAft>
              <a:buSzPts val="2800"/>
              <a:buNone/>
              <a:defRPr b="0" i="0" sz="2800" u="none" cap="none" strike="noStrike">
                <a:solidFill>
                  <a:schemeClr val="dk1"/>
                </a:solidFill>
                <a:latin typeface="Calibri"/>
                <a:ea typeface="Calibri"/>
                <a:cs typeface="Calibri"/>
                <a:sym typeface="Calibri"/>
              </a:defRPr>
            </a:lvl8pPr>
            <a:lvl9pPr lvl="8" marR="0" algn="l">
              <a:spcBef>
                <a:spcPts val="0"/>
              </a:spcBef>
              <a:spcAft>
                <a:spcPts val="0"/>
              </a:spcAft>
              <a:buSzPts val="2800"/>
              <a:buNone/>
              <a:defRPr b="0" i="0" sz="2800" u="none" cap="none" strike="noStrike">
                <a:solidFill>
                  <a:schemeClr val="dk1"/>
                </a:solidFill>
                <a:latin typeface="Calibri"/>
                <a:ea typeface="Calibri"/>
                <a:cs typeface="Calibri"/>
                <a:sym typeface="Calibri"/>
              </a:defRPr>
            </a:lvl9pPr>
          </a:lstStyle>
          <a:p/>
        </p:txBody>
      </p:sp>
      <p:sp>
        <p:nvSpPr>
          <p:cNvPr id="285" name="Google Shape;285;p50"/>
          <p:cNvSpPr txBox="1"/>
          <p:nvPr>
            <p:ph idx="12" type="sldNum"/>
          </p:nvPr>
        </p:nvSpPr>
        <p:spPr>
          <a:xfrm>
            <a:off x="12915900" y="9534525"/>
            <a:ext cx="4114800" cy="547800"/>
          </a:xfrm>
          <a:prstGeom prst="rect">
            <a:avLst/>
          </a:prstGeom>
          <a:noFill/>
          <a:ln>
            <a:noFill/>
          </a:ln>
        </p:spPr>
        <p:txBody>
          <a:bodyPr anchorCtr="0" anchor="ctr" bIns="68550" lIns="137150" spcFirstLastPara="1" rIns="137150" wrap="square" tIns="68550">
            <a:normAutofit/>
          </a:bodyPr>
          <a:lstStyle>
            <a:lvl1pPr indent="0" lvl="0" marL="0" marR="0" algn="r">
              <a:spcBef>
                <a:spcPts val="0"/>
              </a:spcBef>
              <a:buNone/>
              <a:defRPr sz="1800">
                <a:solidFill>
                  <a:srgbClr val="888888"/>
                </a:solidFill>
                <a:latin typeface="Calibri"/>
                <a:ea typeface="Calibri"/>
                <a:cs typeface="Calibri"/>
                <a:sym typeface="Calibri"/>
              </a:defRPr>
            </a:lvl1pPr>
            <a:lvl2pPr indent="0" lvl="1" marL="0" marR="0" algn="r">
              <a:spcBef>
                <a:spcPts val="0"/>
              </a:spcBef>
              <a:buNone/>
              <a:defRPr sz="1800">
                <a:solidFill>
                  <a:srgbClr val="888888"/>
                </a:solidFill>
                <a:latin typeface="Calibri"/>
                <a:ea typeface="Calibri"/>
                <a:cs typeface="Calibri"/>
                <a:sym typeface="Calibri"/>
              </a:defRPr>
            </a:lvl2pPr>
            <a:lvl3pPr indent="0" lvl="2" marL="0" marR="0" algn="r">
              <a:spcBef>
                <a:spcPts val="0"/>
              </a:spcBef>
              <a:buNone/>
              <a:defRPr sz="1800">
                <a:solidFill>
                  <a:srgbClr val="888888"/>
                </a:solidFill>
                <a:latin typeface="Calibri"/>
                <a:ea typeface="Calibri"/>
                <a:cs typeface="Calibri"/>
                <a:sym typeface="Calibri"/>
              </a:defRPr>
            </a:lvl3pPr>
            <a:lvl4pPr indent="0" lvl="3" marL="0" marR="0" algn="r">
              <a:spcBef>
                <a:spcPts val="0"/>
              </a:spcBef>
              <a:buNone/>
              <a:defRPr sz="1800">
                <a:solidFill>
                  <a:srgbClr val="888888"/>
                </a:solidFill>
                <a:latin typeface="Calibri"/>
                <a:ea typeface="Calibri"/>
                <a:cs typeface="Calibri"/>
                <a:sym typeface="Calibri"/>
              </a:defRPr>
            </a:lvl4pPr>
            <a:lvl5pPr indent="0" lvl="4" marL="0" marR="0" algn="r">
              <a:spcBef>
                <a:spcPts val="0"/>
              </a:spcBef>
              <a:buNone/>
              <a:defRPr sz="1800">
                <a:solidFill>
                  <a:srgbClr val="888888"/>
                </a:solidFill>
                <a:latin typeface="Calibri"/>
                <a:ea typeface="Calibri"/>
                <a:cs typeface="Calibri"/>
                <a:sym typeface="Calibri"/>
              </a:defRPr>
            </a:lvl5pPr>
            <a:lvl6pPr indent="0" lvl="5" marL="0" marR="0" algn="r">
              <a:spcBef>
                <a:spcPts val="0"/>
              </a:spcBef>
              <a:buNone/>
              <a:defRPr sz="1800">
                <a:solidFill>
                  <a:srgbClr val="888888"/>
                </a:solidFill>
                <a:latin typeface="Calibri"/>
                <a:ea typeface="Calibri"/>
                <a:cs typeface="Calibri"/>
                <a:sym typeface="Calibri"/>
              </a:defRPr>
            </a:lvl6pPr>
            <a:lvl7pPr indent="0" lvl="6" marL="0" marR="0" algn="r">
              <a:spcBef>
                <a:spcPts val="0"/>
              </a:spcBef>
              <a:buNone/>
              <a:defRPr sz="1800">
                <a:solidFill>
                  <a:srgbClr val="888888"/>
                </a:solidFill>
                <a:latin typeface="Calibri"/>
                <a:ea typeface="Calibri"/>
                <a:cs typeface="Calibri"/>
                <a:sym typeface="Calibri"/>
              </a:defRPr>
            </a:lvl7pPr>
            <a:lvl8pPr indent="0" lvl="7" marL="0" marR="0" algn="r">
              <a:spcBef>
                <a:spcPts val="0"/>
              </a:spcBef>
              <a:buNone/>
              <a:defRPr sz="1800">
                <a:solidFill>
                  <a:srgbClr val="888888"/>
                </a:solidFill>
                <a:latin typeface="Calibri"/>
                <a:ea typeface="Calibri"/>
                <a:cs typeface="Calibri"/>
                <a:sym typeface="Calibri"/>
              </a:defRPr>
            </a:lvl8pPr>
            <a:lvl9pPr indent="0" lvl="8" marL="0" marR="0" algn="r">
              <a:spcBef>
                <a:spcPts val="0"/>
              </a:spcBef>
              <a:buNone/>
              <a:defRPr sz="18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3" name="Shape 33"/>
        <p:cNvGrpSpPr/>
        <p:nvPr/>
      </p:nvGrpSpPr>
      <p:grpSpPr>
        <a:xfrm>
          <a:off x="0" y="0"/>
          <a:ext cx="0" cy="0"/>
          <a:chOff x="0" y="0"/>
          <a:chExt cx="0" cy="0"/>
        </a:xfrm>
      </p:grpSpPr>
      <p:sp>
        <p:nvSpPr>
          <p:cNvPr id="34" name="Google Shape;34;p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6"/>
          <p:cNvSpPr txBox="1"/>
          <p:nvPr>
            <p:ph idx="1" type="body"/>
          </p:nvPr>
        </p:nvSpPr>
        <p:spPr>
          <a:xfrm>
            <a:off x="457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6" name="Google Shape;36;p6"/>
          <p:cNvSpPr txBox="1"/>
          <p:nvPr>
            <p:ph idx="2" type="body"/>
          </p:nvPr>
        </p:nvSpPr>
        <p:spPr>
          <a:xfrm>
            <a:off x="4648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7" name="Google Shape;37;p6"/>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6"/>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6"/>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0" name="Shape 40"/>
        <p:cNvGrpSpPr/>
        <p:nvPr/>
      </p:nvGrpSpPr>
      <p:grpSpPr>
        <a:xfrm>
          <a:off x="0" y="0"/>
          <a:ext cx="0" cy="0"/>
          <a:chOff x="0" y="0"/>
          <a:chExt cx="0" cy="0"/>
        </a:xfrm>
      </p:grpSpPr>
      <p:sp>
        <p:nvSpPr>
          <p:cNvPr id="41" name="Google Shape;41;p7"/>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2" name="Google Shape;42;p7"/>
          <p:cNvSpPr txBox="1"/>
          <p:nvPr>
            <p:ph idx="1" type="body"/>
          </p:nvPr>
        </p:nvSpPr>
        <p:spPr>
          <a:xfrm>
            <a:off x="457200" y="1535113"/>
            <a:ext cx="4040188"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3" name="Google Shape;43;p7"/>
          <p:cNvSpPr txBox="1"/>
          <p:nvPr>
            <p:ph idx="2" type="body"/>
          </p:nvPr>
        </p:nvSpPr>
        <p:spPr>
          <a:xfrm>
            <a:off x="457200" y="2174875"/>
            <a:ext cx="4040188"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4" name="Google Shape;44;p7"/>
          <p:cNvSpPr txBox="1"/>
          <p:nvPr>
            <p:ph idx="3" type="body"/>
          </p:nvPr>
        </p:nvSpPr>
        <p:spPr>
          <a:xfrm>
            <a:off x="4645025" y="1535113"/>
            <a:ext cx="4041775"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5" name="Google Shape;45;p7"/>
          <p:cNvSpPr txBox="1"/>
          <p:nvPr>
            <p:ph idx="4" type="body"/>
          </p:nvPr>
        </p:nvSpPr>
        <p:spPr>
          <a:xfrm>
            <a:off x="4645025" y="2174875"/>
            <a:ext cx="4041775"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6" name="Google Shape;46;p7"/>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7"/>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7"/>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9" name="Shape 49"/>
        <p:cNvGrpSpPr/>
        <p:nvPr/>
      </p:nvGrpSpPr>
      <p:grpSpPr>
        <a:xfrm>
          <a:off x="0" y="0"/>
          <a:ext cx="0" cy="0"/>
          <a:chOff x="0" y="0"/>
          <a:chExt cx="0" cy="0"/>
        </a:xfrm>
      </p:grpSpPr>
      <p:sp>
        <p:nvSpPr>
          <p:cNvPr id="50" name="Google Shape;50;p8"/>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8"/>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8"/>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8"/>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4" name="Shape 54"/>
        <p:cNvGrpSpPr/>
        <p:nvPr/>
      </p:nvGrpSpPr>
      <p:grpSpPr>
        <a:xfrm>
          <a:off x="0" y="0"/>
          <a:ext cx="0" cy="0"/>
          <a:chOff x="0" y="0"/>
          <a:chExt cx="0" cy="0"/>
        </a:xfrm>
      </p:grpSpPr>
      <p:sp>
        <p:nvSpPr>
          <p:cNvPr id="55" name="Google Shape;55;p9"/>
          <p:cNvSpPr txBox="1"/>
          <p:nvPr>
            <p:ph type="title"/>
          </p:nvPr>
        </p:nvSpPr>
        <p:spPr>
          <a:xfrm>
            <a:off x="457200" y="273050"/>
            <a:ext cx="3008313" cy="116205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6" name="Google Shape;56;p9"/>
          <p:cNvSpPr txBox="1"/>
          <p:nvPr>
            <p:ph idx="1" type="body"/>
          </p:nvPr>
        </p:nvSpPr>
        <p:spPr>
          <a:xfrm>
            <a:off x="3575050" y="273050"/>
            <a:ext cx="5111750" cy="5853113"/>
          </a:xfrm>
          <a:prstGeom prst="rect">
            <a:avLst/>
          </a:prstGeom>
          <a:noFill/>
          <a:ln>
            <a:noFill/>
          </a:ln>
        </p:spPr>
        <p:txBody>
          <a:bodyPr anchorCtr="0" anchor="t" bIns="45700" lIns="91425" spcFirstLastPara="1" rIns="91425" wrap="square" tIns="45700">
            <a:normAutofit/>
          </a:bodyPr>
          <a:lstStyle>
            <a:lvl1pPr indent="-431800" lvl="0" marL="457200" algn="l">
              <a:spcBef>
                <a:spcPts val="640"/>
              </a:spcBef>
              <a:spcAft>
                <a:spcPts val="0"/>
              </a:spcAft>
              <a:buClr>
                <a:schemeClr val="dk1"/>
              </a:buClr>
              <a:buSzPts val="3200"/>
              <a:buChar char="•"/>
              <a:defRPr sz="3200"/>
            </a:lvl1pPr>
            <a:lvl2pPr indent="-406400" lvl="1" marL="914400" algn="l">
              <a:spcBef>
                <a:spcPts val="560"/>
              </a:spcBef>
              <a:spcAft>
                <a:spcPts val="0"/>
              </a:spcAft>
              <a:buClr>
                <a:schemeClr val="dk1"/>
              </a:buClr>
              <a:buSzPts val="2800"/>
              <a:buChar char="–"/>
              <a:defRPr sz="2800"/>
            </a:lvl2pPr>
            <a:lvl3pPr indent="-381000" lvl="2" marL="1371600" algn="l">
              <a:spcBef>
                <a:spcPts val="480"/>
              </a:spcBef>
              <a:spcAft>
                <a:spcPts val="0"/>
              </a:spcAft>
              <a:buClr>
                <a:schemeClr val="dk1"/>
              </a:buClr>
              <a:buSzPts val="2400"/>
              <a:buChar char="•"/>
              <a:defRPr sz="2400"/>
            </a:lvl3pPr>
            <a:lvl4pPr indent="-355600" lvl="3" marL="1828800" algn="l">
              <a:spcBef>
                <a:spcPts val="400"/>
              </a:spcBef>
              <a:spcAft>
                <a:spcPts val="0"/>
              </a:spcAft>
              <a:buClr>
                <a:schemeClr val="dk1"/>
              </a:buClr>
              <a:buSzPts val="2000"/>
              <a:buChar char="–"/>
              <a:defRPr sz="2000"/>
            </a:lvl4pPr>
            <a:lvl5pPr indent="-355600" lvl="4" marL="2286000" algn="l">
              <a:spcBef>
                <a:spcPts val="400"/>
              </a:spcBef>
              <a:spcAft>
                <a:spcPts val="0"/>
              </a:spcAft>
              <a:buClr>
                <a:schemeClr val="dk1"/>
              </a:buClr>
              <a:buSzPts val="2000"/>
              <a:buChar char="»"/>
              <a:defRPr sz="2000"/>
            </a:lvl5pPr>
            <a:lvl6pPr indent="-355600" lvl="5" marL="2743200" algn="l">
              <a:spcBef>
                <a:spcPts val="400"/>
              </a:spcBef>
              <a:spcAft>
                <a:spcPts val="0"/>
              </a:spcAft>
              <a:buClr>
                <a:schemeClr val="dk1"/>
              </a:buClr>
              <a:buSzPts val="2000"/>
              <a:buChar char="•"/>
              <a:defRPr sz="2000"/>
            </a:lvl6pPr>
            <a:lvl7pPr indent="-355600" lvl="6" marL="3200400" algn="l">
              <a:spcBef>
                <a:spcPts val="400"/>
              </a:spcBef>
              <a:spcAft>
                <a:spcPts val="0"/>
              </a:spcAft>
              <a:buClr>
                <a:schemeClr val="dk1"/>
              </a:buClr>
              <a:buSzPts val="2000"/>
              <a:buChar char="•"/>
              <a:defRPr sz="2000"/>
            </a:lvl7pPr>
            <a:lvl8pPr indent="-355600" lvl="7" marL="3657600" algn="l">
              <a:spcBef>
                <a:spcPts val="400"/>
              </a:spcBef>
              <a:spcAft>
                <a:spcPts val="0"/>
              </a:spcAft>
              <a:buClr>
                <a:schemeClr val="dk1"/>
              </a:buClr>
              <a:buSzPts val="2000"/>
              <a:buChar char="•"/>
              <a:defRPr sz="2000"/>
            </a:lvl8pPr>
            <a:lvl9pPr indent="-355600" lvl="8" marL="4114800" algn="l">
              <a:spcBef>
                <a:spcPts val="400"/>
              </a:spcBef>
              <a:spcAft>
                <a:spcPts val="0"/>
              </a:spcAft>
              <a:buClr>
                <a:schemeClr val="dk1"/>
              </a:buClr>
              <a:buSzPts val="2000"/>
              <a:buChar char="•"/>
              <a:defRPr sz="2000"/>
            </a:lvl9pPr>
          </a:lstStyle>
          <a:p/>
        </p:txBody>
      </p:sp>
      <p:sp>
        <p:nvSpPr>
          <p:cNvPr id="57" name="Google Shape;57;p9"/>
          <p:cNvSpPr txBox="1"/>
          <p:nvPr>
            <p:ph idx="2" type="body"/>
          </p:nvPr>
        </p:nvSpPr>
        <p:spPr>
          <a:xfrm>
            <a:off x="457200" y="1435100"/>
            <a:ext cx="3008313" cy="4691063"/>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58" name="Google Shape;58;p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9" name="Google Shape;59;p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1" name="Shape 61"/>
        <p:cNvGrpSpPr/>
        <p:nvPr/>
      </p:nvGrpSpPr>
      <p:grpSpPr>
        <a:xfrm>
          <a:off x="0" y="0"/>
          <a:ext cx="0" cy="0"/>
          <a:chOff x="0" y="0"/>
          <a:chExt cx="0" cy="0"/>
        </a:xfrm>
      </p:grpSpPr>
      <p:sp>
        <p:nvSpPr>
          <p:cNvPr id="62" name="Google Shape;62;p10"/>
          <p:cNvSpPr txBox="1"/>
          <p:nvPr>
            <p:ph type="title"/>
          </p:nvPr>
        </p:nvSpPr>
        <p:spPr>
          <a:xfrm>
            <a:off x="1792288" y="4800600"/>
            <a:ext cx="5486400" cy="566738"/>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3" name="Google Shape;63;p10"/>
          <p:cNvSpPr/>
          <p:nvPr>
            <p:ph idx="2" type="pic"/>
          </p:nvPr>
        </p:nvSpPr>
        <p:spPr>
          <a:xfrm>
            <a:off x="1792288" y="612775"/>
            <a:ext cx="5486400" cy="4114800"/>
          </a:xfrm>
          <a:prstGeom prst="rect">
            <a:avLst/>
          </a:prstGeom>
          <a:noFill/>
          <a:ln>
            <a:noFill/>
          </a:ln>
        </p:spPr>
      </p:sp>
      <p:sp>
        <p:nvSpPr>
          <p:cNvPr id="64" name="Google Shape;64;p10"/>
          <p:cNvSpPr txBox="1"/>
          <p:nvPr>
            <p:ph idx="1" type="body"/>
          </p:nvPr>
        </p:nvSpPr>
        <p:spPr>
          <a:xfrm>
            <a:off x="1792288" y="5367338"/>
            <a:ext cx="5486400" cy="804862"/>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65" name="Google Shape;65;p1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6" name="Google Shape;66;p1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7" name="Google Shape;67;p1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4.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0" Type="http://schemas.openxmlformats.org/officeDocument/2006/relationships/slideLayout" Target="../slideLayouts/slideLayout32.xml"/><Relationship Id="rId13" Type="http://schemas.openxmlformats.org/officeDocument/2006/relationships/theme" Target="../theme/theme1.xml"/><Relationship Id="rId12" Type="http://schemas.openxmlformats.org/officeDocument/2006/relationships/slideLayout" Target="../slideLayouts/slideLayout34.xml"/><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5.xml"/><Relationship Id="rId10" Type="http://schemas.openxmlformats.org/officeDocument/2006/relationships/slideLayout" Target="../slideLayouts/slideLayout44.xml"/><Relationship Id="rId13" Type="http://schemas.openxmlformats.org/officeDocument/2006/relationships/theme" Target="../theme/theme3.xml"/><Relationship Id="rId12" Type="http://schemas.openxmlformats.org/officeDocument/2006/relationships/slideLayout" Target="../slideLayouts/slideLayout46.xml"/><Relationship Id="rId1" Type="http://schemas.openxmlformats.org/officeDocument/2006/relationships/slideLayout" Target="../slideLayouts/slideLayout35.xml"/><Relationship Id="rId2" Type="http://schemas.openxmlformats.org/officeDocument/2006/relationships/slideLayout" Target="../slideLayouts/slideLayout36.xml"/><Relationship Id="rId3" Type="http://schemas.openxmlformats.org/officeDocument/2006/relationships/slideLayout" Target="../slideLayouts/slideLayout37.xml"/><Relationship Id="rId4" Type="http://schemas.openxmlformats.org/officeDocument/2006/relationships/slideLayout" Target="../slideLayouts/slideLayout38.xml"/><Relationship Id="rId9" Type="http://schemas.openxmlformats.org/officeDocument/2006/relationships/slideLayout" Target="../slideLayouts/slideLayout43.xml"/><Relationship Id="rId5" Type="http://schemas.openxmlformats.org/officeDocument/2006/relationships/slideLayout" Target="../slideLayouts/slideLayout39.xml"/><Relationship Id="rId6" Type="http://schemas.openxmlformats.org/officeDocument/2006/relationships/slideLayout" Target="../slideLayouts/slideLayout40.xml"/><Relationship Id="rId7" Type="http://schemas.openxmlformats.org/officeDocument/2006/relationships/slideLayout" Target="../slideLayouts/slideLayout41.xml"/><Relationship Id="rId8"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 name="Google Shape;7;p1"/>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8" name="Google Shape;8;p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9" name="Google Shape;9;p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0" name="Google Shape;10;p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80" name="Shape 80"/>
        <p:cNvGrpSpPr/>
        <p:nvPr/>
      </p:nvGrpSpPr>
      <p:grpSpPr>
        <a:xfrm>
          <a:off x="0" y="0"/>
          <a:ext cx="0" cy="0"/>
          <a:chOff x="0" y="0"/>
          <a:chExt cx="0" cy="0"/>
        </a:xfrm>
      </p:grpSpPr>
      <p:sp>
        <p:nvSpPr>
          <p:cNvPr id="81" name="Google Shape;81;p13"/>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p:txBody>
      </p:sp>
      <p:sp>
        <p:nvSpPr>
          <p:cNvPr id="82" name="Google Shape;82;p13"/>
          <p:cNvSpPr txBox="1"/>
          <p:nvPr>
            <p:ph idx="1" type="body"/>
          </p:nvPr>
        </p:nvSpPr>
        <p:spPr>
          <a:xfrm>
            <a:off x="457200" y="1600200"/>
            <a:ext cx="8229600" cy="4526100"/>
          </a:xfrm>
          <a:prstGeom prst="rect">
            <a:avLst/>
          </a:prstGeom>
          <a:noFill/>
          <a:ln>
            <a:noFill/>
          </a:ln>
        </p:spPr>
        <p:txBody>
          <a:bodyPr anchorCtr="0" anchor="t" bIns="45700" lIns="91425" spcFirstLastPara="1" rIns="91425" wrap="square" tIns="45700">
            <a:norm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83" name="Google Shape;83;p13"/>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4" name="Google Shape;84;p13"/>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5" name="Google Shape;85;p13"/>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55" name="Shape 155"/>
        <p:cNvGrpSpPr/>
        <p:nvPr/>
      </p:nvGrpSpPr>
      <p:grpSpPr>
        <a:xfrm>
          <a:off x="0" y="0"/>
          <a:ext cx="0" cy="0"/>
          <a:chOff x="0" y="0"/>
          <a:chExt cx="0" cy="0"/>
        </a:xfrm>
      </p:grpSpPr>
      <p:sp>
        <p:nvSpPr>
          <p:cNvPr id="156" name="Google Shape;156;p25"/>
          <p:cNvSpPr txBox="1"/>
          <p:nvPr>
            <p:ph type="title"/>
          </p:nvPr>
        </p:nvSpPr>
        <p:spPr>
          <a:xfrm>
            <a:off x="457200" y="274638"/>
            <a:ext cx="8229600" cy="1143000"/>
          </a:xfrm>
          <a:prstGeom prst="rect">
            <a:avLst/>
          </a:prstGeom>
          <a:noFill/>
          <a:ln>
            <a:noFill/>
          </a:ln>
        </p:spPr>
        <p:txBody>
          <a:bodyPr anchorCtr="0" anchor="ctr" bIns="45700" lIns="91450" spcFirstLastPara="1" rIns="91450" wrap="square" tIns="45700">
            <a:normAutofit/>
          </a:bodyPr>
          <a:lstStyle>
            <a:lvl1pPr lvl="0" marR="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57" name="Google Shape;157;p25"/>
          <p:cNvSpPr txBox="1"/>
          <p:nvPr>
            <p:ph idx="1" type="body"/>
          </p:nvPr>
        </p:nvSpPr>
        <p:spPr>
          <a:xfrm>
            <a:off x="457200" y="1600200"/>
            <a:ext cx="8229600" cy="4526400"/>
          </a:xfrm>
          <a:prstGeom prst="rect">
            <a:avLst/>
          </a:prstGeom>
          <a:noFill/>
          <a:ln>
            <a:noFill/>
          </a:ln>
        </p:spPr>
        <p:txBody>
          <a:bodyPr anchorCtr="0" anchor="t" bIns="45700" lIns="91450" spcFirstLastPara="1" rIns="91450" wrap="square" tIns="45700">
            <a:normAutofit/>
          </a:bodyPr>
          <a:lstStyle>
            <a:lvl1pPr indent="-431800" lvl="0" marL="457200" marR="0" algn="l">
              <a:spcBef>
                <a:spcPts val="60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algn="l">
              <a:spcBef>
                <a:spcPts val="6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algn="l">
              <a:spcBef>
                <a:spcPts val="4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158" name="Google Shape;158;p25"/>
          <p:cNvSpPr txBox="1"/>
          <p:nvPr>
            <p:ph idx="10" type="dt"/>
          </p:nvPr>
        </p:nvSpPr>
        <p:spPr>
          <a:xfrm>
            <a:off x="457200" y="6356350"/>
            <a:ext cx="2133600" cy="365400"/>
          </a:xfrm>
          <a:prstGeom prst="rect">
            <a:avLst/>
          </a:prstGeom>
          <a:noFill/>
          <a:ln>
            <a:noFill/>
          </a:ln>
        </p:spPr>
        <p:txBody>
          <a:bodyPr anchorCtr="0" anchor="ctr" bIns="45700" lIns="91450" spcFirstLastPara="1" rIns="91450" wrap="square" tIns="45700">
            <a:noAutofit/>
          </a:bodyPr>
          <a:lstStyle>
            <a:lvl1pPr lvl="0" marR="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59" name="Google Shape;159;p25"/>
          <p:cNvSpPr txBox="1"/>
          <p:nvPr>
            <p:ph idx="11" type="ftr"/>
          </p:nvPr>
        </p:nvSpPr>
        <p:spPr>
          <a:xfrm>
            <a:off x="3124200" y="6356350"/>
            <a:ext cx="2895600" cy="365400"/>
          </a:xfrm>
          <a:prstGeom prst="rect">
            <a:avLst/>
          </a:prstGeom>
          <a:noFill/>
          <a:ln>
            <a:noFill/>
          </a:ln>
        </p:spPr>
        <p:txBody>
          <a:bodyPr anchorCtr="0" anchor="ctr" bIns="45700" lIns="91450" spcFirstLastPara="1" rIns="91450" wrap="square" tIns="45700">
            <a:noAutofit/>
          </a:bodyPr>
          <a:lstStyle>
            <a:lvl1pPr lvl="0" marR="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60" name="Google Shape;160;p25"/>
          <p:cNvSpPr txBox="1"/>
          <p:nvPr>
            <p:ph idx="12" type="sldNum"/>
          </p:nvPr>
        </p:nvSpPr>
        <p:spPr>
          <a:xfrm>
            <a:off x="6553200" y="6356350"/>
            <a:ext cx="2133600" cy="365400"/>
          </a:xfrm>
          <a:prstGeom prst="rect">
            <a:avLst/>
          </a:prstGeom>
          <a:noFill/>
          <a:ln>
            <a:noFill/>
          </a:ln>
        </p:spPr>
        <p:txBody>
          <a:bodyPr anchorCtr="0" anchor="ctr" bIns="45700" lIns="91450" spcFirstLastPara="1" rIns="91450" wrap="square" tIns="45700">
            <a:noAutofit/>
          </a:bodyPr>
          <a:lstStyle>
            <a:lvl1pPr indent="0" lvl="0" marL="0" marR="0" algn="r">
              <a:spcBef>
                <a:spcPts val="0"/>
              </a:spcBef>
              <a:buNone/>
              <a:defRPr b="0" i="0" sz="1200" u="none" cap="none" strike="noStrike">
                <a:solidFill>
                  <a:srgbClr val="888888"/>
                </a:solidFill>
                <a:latin typeface="Calibri"/>
                <a:ea typeface="Calibri"/>
                <a:cs typeface="Calibri"/>
                <a:sym typeface="Calibri"/>
              </a:defRPr>
            </a:lvl1pPr>
            <a:lvl2pPr indent="0" lvl="1" marL="0" marR="0" algn="r">
              <a:spcBef>
                <a:spcPts val="0"/>
              </a:spcBef>
              <a:buNone/>
              <a:defRPr b="0" i="0" sz="1200" u="none" cap="none" strike="noStrike">
                <a:solidFill>
                  <a:srgbClr val="888888"/>
                </a:solidFill>
                <a:latin typeface="Calibri"/>
                <a:ea typeface="Calibri"/>
                <a:cs typeface="Calibri"/>
                <a:sym typeface="Calibri"/>
              </a:defRPr>
            </a:lvl2pPr>
            <a:lvl3pPr indent="0" lvl="2" marL="0" marR="0" algn="r">
              <a:spcBef>
                <a:spcPts val="0"/>
              </a:spcBef>
              <a:buNone/>
              <a:defRPr b="0" i="0" sz="1200" u="none" cap="none" strike="noStrike">
                <a:solidFill>
                  <a:srgbClr val="888888"/>
                </a:solidFill>
                <a:latin typeface="Calibri"/>
                <a:ea typeface="Calibri"/>
                <a:cs typeface="Calibri"/>
                <a:sym typeface="Calibri"/>
              </a:defRPr>
            </a:lvl3pPr>
            <a:lvl4pPr indent="0" lvl="3" marL="0" marR="0" algn="r">
              <a:spcBef>
                <a:spcPts val="0"/>
              </a:spcBef>
              <a:buNone/>
              <a:defRPr b="0" i="0" sz="1200" u="none" cap="none" strike="noStrike">
                <a:solidFill>
                  <a:srgbClr val="888888"/>
                </a:solidFill>
                <a:latin typeface="Calibri"/>
                <a:ea typeface="Calibri"/>
                <a:cs typeface="Calibri"/>
                <a:sym typeface="Calibri"/>
              </a:defRPr>
            </a:lvl4pPr>
            <a:lvl5pPr indent="0" lvl="4" marL="0" marR="0" algn="r">
              <a:spcBef>
                <a:spcPts val="0"/>
              </a:spcBef>
              <a:buNone/>
              <a:defRPr b="0" i="0" sz="1200" u="none" cap="none" strike="noStrike">
                <a:solidFill>
                  <a:srgbClr val="888888"/>
                </a:solidFill>
                <a:latin typeface="Calibri"/>
                <a:ea typeface="Calibri"/>
                <a:cs typeface="Calibri"/>
                <a:sym typeface="Calibri"/>
              </a:defRPr>
            </a:lvl5pPr>
            <a:lvl6pPr indent="0" lvl="5" marL="0" marR="0" algn="r">
              <a:spcBef>
                <a:spcPts val="0"/>
              </a:spcBef>
              <a:buNone/>
              <a:defRPr b="0" i="0" sz="1200" u="none" cap="none" strike="noStrike">
                <a:solidFill>
                  <a:srgbClr val="888888"/>
                </a:solidFill>
                <a:latin typeface="Calibri"/>
                <a:ea typeface="Calibri"/>
                <a:cs typeface="Calibri"/>
                <a:sym typeface="Calibri"/>
              </a:defRPr>
            </a:lvl6pPr>
            <a:lvl7pPr indent="0" lvl="6" marL="0" marR="0" algn="r">
              <a:spcBef>
                <a:spcPts val="0"/>
              </a:spcBef>
              <a:buNone/>
              <a:defRPr b="0" i="0" sz="1200" u="none" cap="none" strike="noStrike">
                <a:solidFill>
                  <a:srgbClr val="888888"/>
                </a:solidFill>
                <a:latin typeface="Calibri"/>
                <a:ea typeface="Calibri"/>
                <a:cs typeface="Calibri"/>
                <a:sym typeface="Calibri"/>
              </a:defRPr>
            </a:lvl7pPr>
            <a:lvl8pPr indent="0" lvl="7" marL="0" marR="0" algn="r">
              <a:spcBef>
                <a:spcPts val="0"/>
              </a:spcBef>
              <a:buNone/>
              <a:defRPr b="0" i="0" sz="1200" u="none" cap="none" strike="noStrike">
                <a:solidFill>
                  <a:srgbClr val="888888"/>
                </a:solidFill>
                <a:latin typeface="Calibri"/>
                <a:ea typeface="Calibri"/>
                <a:cs typeface="Calibri"/>
                <a:sym typeface="Calibri"/>
              </a:defRPr>
            </a:lvl8pPr>
            <a:lvl9pPr indent="0" lvl="8" marL="0" marR="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235" name="Shape 235"/>
        <p:cNvGrpSpPr/>
        <p:nvPr/>
      </p:nvGrpSpPr>
      <p:grpSpPr>
        <a:xfrm>
          <a:off x="0" y="0"/>
          <a:ext cx="0" cy="0"/>
          <a:chOff x="0" y="0"/>
          <a:chExt cx="0" cy="0"/>
        </a:xfrm>
      </p:grpSpPr>
      <p:sp>
        <p:nvSpPr>
          <p:cNvPr id="236" name="Google Shape;236;p38"/>
          <p:cNvSpPr txBox="1"/>
          <p:nvPr>
            <p:ph type="title"/>
          </p:nvPr>
        </p:nvSpPr>
        <p:spPr>
          <a:xfrm>
            <a:off x="623400" y="890050"/>
            <a:ext cx="17041200" cy="1145400"/>
          </a:xfrm>
          <a:prstGeom prst="rect">
            <a:avLst/>
          </a:prstGeom>
          <a:noFill/>
          <a:ln>
            <a:noFill/>
          </a:ln>
        </p:spPr>
        <p:txBody>
          <a:bodyPr anchorCtr="0" anchor="t" bIns="182850" lIns="182850" spcFirstLastPara="1" rIns="182850" wrap="square" tIns="182850">
            <a:normAutofit/>
          </a:bodyPr>
          <a:lstStyle>
            <a:lvl1pPr lvl="0">
              <a:spcBef>
                <a:spcPts val="0"/>
              </a:spcBef>
              <a:spcAft>
                <a:spcPts val="0"/>
              </a:spcAft>
              <a:buClr>
                <a:schemeClr val="dk1"/>
              </a:buClr>
              <a:buSzPts val="5600"/>
              <a:buNone/>
              <a:defRPr sz="5600">
                <a:solidFill>
                  <a:schemeClr val="dk1"/>
                </a:solidFill>
              </a:defRPr>
            </a:lvl1pPr>
            <a:lvl2pPr lvl="1">
              <a:spcBef>
                <a:spcPts val="0"/>
              </a:spcBef>
              <a:spcAft>
                <a:spcPts val="0"/>
              </a:spcAft>
              <a:buClr>
                <a:schemeClr val="dk1"/>
              </a:buClr>
              <a:buSzPts val="5600"/>
              <a:buNone/>
              <a:defRPr sz="5600">
                <a:solidFill>
                  <a:schemeClr val="dk1"/>
                </a:solidFill>
              </a:defRPr>
            </a:lvl2pPr>
            <a:lvl3pPr lvl="2">
              <a:spcBef>
                <a:spcPts val="0"/>
              </a:spcBef>
              <a:spcAft>
                <a:spcPts val="0"/>
              </a:spcAft>
              <a:buClr>
                <a:schemeClr val="dk1"/>
              </a:buClr>
              <a:buSzPts val="5600"/>
              <a:buNone/>
              <a:defRPr sz="5600">
                <a:solidFill>
                  <a:schemeClr val="dk1"/>
                </a:solidFill>
              </a:defRPr>
            </a:lvl3pPr>
            <a:lvl4pPr lvl="3">
              <a:spcBef>
                <a:spcPts val="0"/>
              </a:spcBef>
              <a:spcAft>
                <a:spcPts val="0"/>
              </a:spcAft>
              <a:buClr>
                <a:schemeClr val="dk1"/>
              </a:buClr>
              <a:buSzPts val="5600"/>
              <a:buNone/>
              <a:defRPr sz="5600">
                <a:solidFill>
                  <a:schemeClr val="dk1"/>
                </a:solidFill>
              </a:defRPr>
            </a:lvl4pPr>
            <a:lvl5pPr lvl="4">
              <a:spcBef>
                <a:spcPts val="0"/>
              </a:spcBef>
              <a:spcAft>
                <a:spcPts val="0"/>
              </a:spcAft>
              <a:buClr>
                <a:schemeClr val="dk1"/>
              </a:buClr>
              <a:buSzPts val="5600"/>
              <a:buNone/>
              <a:defRPr sz="5600">
                <a:solidFill>
                  <a:schemeClr val="dk1"/>
                </a:solidFill>
              </a:defRPr>
            </a:lvl5pPr>
            <a:lvl6pPr lvl="5">
              <a:spcBef>
                <a:spcPts val="0"/>
              </a:spcBef>
              <a:spcAft>
                <a:spcPts val="0"/>
              </a:spcAft>
              <a:buClr>
                <a:schemeClr val="dk1"/>
              </a:buClr>
              <a:buSzPts val="5600"/>
              <a:buNone/>
              <a:defRPr sz="5600">
                <a:solidFill>
                  <a:schemeClr val="dk1"/>
                </a:solidFill>
              </a:defRPr>
            </a:lvl6pPr>
            <a:lvl7pPr lvl="6">
              <a:spcBef>
                <a:spcPts val="0"/>
              </a:spcBef>
              <a:spcAft>
                <a:spcPts val="0"/>
              </a:spcAft>
              <a:buClr>
                <a:schemeClr val="dk1"/>
              </a:buClr>
              <a:buSzPts val="5600"/>
              <a:buNone/>
              <a:defRPr sz="5600">
                <a:solidFill>
                  <a:schemeClr val="dk1"/>
                </a:solidFill>
              </a:defRPr>
            </a:lvl7pPr>
            <a:lvl8pPr lvl="7">
              <a:spcBef>
                <a:spcPts val="0"/>
              </a:spcBef>
              <a:spcAft>
                <a:spcPts val="0"/>
              </a:spcAft>
              <a:buClr>
                <a:schemeClr val="dk1"/>
              </a:buClr>
              <a:buSzPts val="5600"/>
              <a:buNone/>
              <a:defRPr sz="5600">
                <a:solidFill>
                  <a:schemeClr val="dk1"/>
                </a:solidFill>
              </a:defRPr>
            </a:lvl8pPr>
            <a:lvl9pPr lvl="8">
              <a:spcBef>
                <a:spcPts val="0"/>
              </a:spcBef>
              <a:spcAft>
                <a:spcPts val="0"/>
              </a:spcAft>
              <a:buClr>
                <a:schemeClr val="dk1"/>
              </a:buClr>
              <a:buSzPts val="5600"/>
              <a:buNone/>
              <a:defRPr sz="5600">
                <a:solidFill>
                  <a:schemeClr val="dk1"/>
                </a:solidFill>
              </a:defRPr>
            </a:lvl9pPr>
          </a:lstStyle>
          <a:p/>
        </p:txBody>
      </p:sp>
      <p:sp>
        <p:nvSpPr>
          <p:cNvPr id="237" name="Google Shape;237;p38"/>
          <p:cNvSpPr txBox="1"/>
          <p:nvPr>
            <p:ph idx="1" type="body"/>
          </p:nvPr>
        </p:nvSpPr>
        <p:spPr>
          <a:xfrm>
            <a:off x="623400" y="2304950"/>
            <a:ext cx="17041200" cy="6832800"/>
          </a:xfrm>
          <a:prstGeom prst="rect">
            <a:avLst/>
          </a:prstGeom>
          <a:noFill/>
          <a:ln>
            <a:noFill/>
          </a:ln>
        </p:spPr>
        <p:txBody>
          <a:bodyPr anchorCtr="0" anchor="t" bIns="182850" lIns="182850" spcFirstLastPara="1" rIns="182850" wrap="square" tIns="182850">
            <a:normAutofit/>
          </a:bodyPr>
          <a:lstStyle>
            <a:lvl1pPr indent="-457200" lvl="0" marL="457200">
              <a:lnSpc>
                <a:spcPct val="115000"/>
              </a:lnSpc>
              <a:spcBef>
                <a:spcPts val="0"/>
              </a:spcBef>
              <a:spcAft>
                <a:spcPts val="0"/>
              </a:spcAft>
              <a:buClr>
                <a:schemeClr val="dk2"/>
              </a:buClr>
              <a:buSzPts val="3600"/>
              <a:buChar char="●"/>
              <a:defRPr sz="3600">
                <a:solidFill>
                  <a:schemeClr val="dk2"/>
                </a:solidFill>
              </a:defRPr>
            </a:lvl1pPr>
            <a:lvl2pPr indent="-406400" lvl="1" marL="914400">
              <a:lnSpc>
                <a:spcPct val="115000"/>
              </a:lnSpc>
              <a:spcBef>
                <a:spcPts val="0"/>
              </a:spcBef>
              <a:spcAft>
                <a:spcPts val="0"/>
              </a:spcAft>
              <a:buClr>
                <a:schemeClr val="dk2"/>
              </a:buClr>
              <a:buSzPts val="2800"/>
              <a:buChar char="○"/>
              <a:defRPr sz="2800">
                <a:solidFill>
                  <a:schemeClr val="dk2"/>
                </a:solidFill>
              </a:defRPr>
            </a:lvl2pPr>
            <a:lvl3pPr indent="-406400" lvl="2" marL="1371600">
              <a:lnSpc>
                <a:spcPct val="115000"/>
              </a:lnSpc>
              <a:spcBef>
                <a:spcPts val="0"/>
              </a:spcBef>
              <a:spcAft>
                <a:spcPts val="0"/>
              </a:spcAft>
              <a:buClr>
                <a:schemeClr val="dk2"/>
              </a:buClr>
              <a:buSzPts val="2800"/>
              <a:buChar char="■"/>
              <a:defRPr sz="2800">
                <a:solidFill>
                  <a:schemeClr val="dk2"/>
                </a:solidFill>
              </a:defRPr>
            </a:lvl3pPr>
            <a:lvl4pPr indent="-406400" lvl="3" marL="1828800">
              <a:lnSpc>
                <a:spcPct val="115000"/>
              </a:lnSpc>
              <a:spcBef>
                <a:spcPts val="0"/>
              </a:spcBef>
              <a:spcAft>
                <a:spcPts val="0"/>
              </a:spcAft>
              <a:buClr>
                <a:schemeClr val="dk2"/>
              </a:buClr>
              <a:buSzPts val="2800"/>
              <a:buChar char="●"/>
              <a:defRPr sz="2800">
                <a:solidFill>
                  <a:schemeClr val="dk2"/>
                </a:solidFill>
              </a:defRPr>
            </a:lvl4pPr>
            <a:lvl5pPr indent="-406400" lvl="4" marL="2286000">
              <a:lnSpc>
                <a:spcPct val="115000"/>
              </a:lnSpc>
              <a:spcBef>
                <a:spcPts val="0"/>
              </a:spcBef>
              <a:spcAft>
                <a:spcPts val="0"/>
              </a:spcAft>
              <a:buClr>
                <a:schemeClr val="dk2"/>
              </a:buClr>
              <a:buSzPts val="2800"/>
              <a:buChar char="○"/>
              <a:defRPr sz="2800">
                <a:solidFill>
                  <a:schemeClr val="dk2"/>
                </a:solidFill>
              </a:defRPr>
            </a:lvl5pPr>
            <a:lvl6pPr indent="-406400" lvl="5" marL="2743200">
              <a:lnSpc>
                <a:spcPct val="115000"/>
              </a:lnSpc>
              <a:spcBef>
                <a:spcPts val="0"/>
              </a:spcBef>
              <a:spcAft>
                <a:spcPts val="0"/>
              </a:spcAft>
              <a:buClr>
                <a:schemeClr val="dk2"/>
              </a:buClr>
              <a:buSzPts val="2800"/>
              <a:buChar char="■"/>
              <a:defRPr sz="2800">
                <a:solidFill>
                  <a:schemeClr val="dk2"/>
                </a:solidFill>
              </a:defRPr>
            </a:lvl6pPr>
            <a:lvl7pPr indent="-406400" lvl="6" marL="3200400">
              <a:lnSpc>
                <a:spcPct val="115000"/>
              </a:lnSpc>
              <a:spcBef>
                <a:spcPts val="0"/>
              </a:spcBef>
              <a:spcAft>
                <a:spcPts val="0"/>
              </a:spcAft>
              <a:buClr>
                <a:schemeClr val="dk2"/>
              </a:buClr>
              <a:buSzPts val="2800"/>
              <a:buChar char="●"/>
              <a:defRPr sz="2800">
                <a:solidFill>
                  <a:schemeClr val="dk2"/>
                </a:solidFill>
              </a:defRPr>
            </a:lvl7pPr>
            <a:lvl8pPr indent="-406400" lvl="7" marL="3657600">
              <a:lnSpc>
                <a:spcPct val="115000"/>
              </a:lnSpc>
              <a:spcBef>
                <a:spcPts val="0"/>
              </a:spcBef>
              <a:spcAft>
                <a:spcPts val="0"/>
              </a:spcAft>
              <a:buClr>
                <a:schemeClr val="dk2"/>
              </a:buClr>
              <a:buSzPts val="2800"/>
              <a:buChar char="○"/>
              <a:defRPr sz="2800">
                <a:solidFill>
                  <a:schemeClr val="dk2"/>
                </a:solidFill>
              </a:defRPr>
            </a:lvl8pPr>
            <a:lvl9pPr indent="-406400" lvl="8" marL="4114800">
              <a:lnSpc>
                <a:spcPct val="115000"/>
              </a:lnSpc>
              <a:spcBef>
                <a:spcPts val="0"/>
              </a:spcBef>
              <a:spcAft>
                <a:spcPts val="0"/>
              </a:spcAft>
              <a:buClr>
                <a:schemeClr val="dk2"/>
              </a:buClr>
              <a:buSzPts val="2800"/>
              <a:buChar char="■"/>
              <a:defRPr sz="2800">
                <a:solidFill>
                  <a:schemeClr val="dk2"/>
                </a:solidFill>
              </a:defRPr>
            </a:lvl9pPr>
          </a:lstStyle>
          <a:p/>
        </p:txBody>
      </p:sp>
      <p:sp>
        <p:nvSpPr>
          <p:cNvPr id="238" name="Google Shape;238;p38"/>
          <p:cNvSpPr txBox="1"/>
          <p:nvPr>
            <p:ph idx="12" type="sldNum"/>
          </p:nvPr>
        </p:nvSpPr>
        <p:spPr>
          <a:xfrm>
            <a:off x="16944916" y="9326434"/>
            <a:ext cx="1097400" cy="787200"/>
          </a:xfrm>
          <a:prstGeom prst="rect">
            <a:avLst/>
          </a:prstGeom>
          <a:noFill/>
          <a:ln>
            <a:noFill/>
          </a:ln>
        </p:spPr>
        <p:txBody>
          <a:bodyPr anchorCtr="0" anchor="ctr" bIns="182850" lIns="182850" spcFirstLastPara="1" rIns="182850" wrap="square" tIns="182850">
            <a:normAutofit/>
          </a:bodyPr>
          <a:lstStyle>
            <a:lvl1pPr lvl="0" algn="r">
              <a:buNone/>
              <a:defRPr sz="2000">
                <a:solidFill>
                  <a:schemeClr val="dk2"/>
                </a:solidFill>
              </a:defRPr>
            </a:lvl1pPr>
            <a:lvl2pPr lvl="1" algn="r">
              <a:buNone/>
              <a:defRPr sz="2000">
                <a:solidFill>
                  <a:schemeClr val="dk2"/>
                </a:solidFill>
              </a:defRPr>
            </a:lvl2pPr>
            <a:lvl3pPr lvl="2" algn="r">
              <a:buNone/>
              <a:defRPr sz="2000">
                <a:solidFill>
                  <a:schemeClr val="dk2"/>
                </a:solidFill>
              </a:defRPr>
            </a:lvl3pPr>
            <a:lvl4pPr lvl="3" algn="r">
              <a:buNone/>
              <a:defRPr sz="2000">
                <a:solidFill>
                  <a:schemeClr val="dk2"/>
                </a:solidFill>
              </a:defRPr>
            </a:lvl4pPr>
            <a:lvl5pPr lvl="4" algn="r">
              <a:buNone/>
              <a:defRPr sz="2000">
                <a:solidFill>
                  <a:schemeClr val="dk2"/>
                </a:solidFill>
              </a:defRPr>
            </a:lvl5pPr>
            <a:lvl6pPr lvl="5" algn="r">
              <a:buNone/>
              <a:defRPr sz="2000">
                <a:solidFill>
                  <a:schemeClr val="dk2"/>
                </a:solidFill>
              </a:defRPr>
            </a:lvl6pPr>
            <a:lvl7pPr lvl="6" algn="r">
              <a:buNone/>
              <a:defRPr sz="2000">
                <a:solidFill>
                  <a:schemeClr val="dk2"/>
                </a:solidFill>
              </a:defRPr>
            </a:lvl7pPr>
            <a:lvl8pPr lvl="7" algn="r">
              <a:buNone/>
              <a:defRPr sz="2000">
                <a:solidFill>
                  <a:schemeClr val="dk2"/>
                </a:solidFill>
              </a:defRPr>
            </a:lvl8pPr>
            <a:lvl9pPr lvl="8" algn="r">
              <a:buNone/>
              <a:defRPr sz="2000">
                <a:solidFill>
                  <a:schemeClr val="dk2"/>
                </a:solidFill>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 id="2147483693"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5.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3.xml"/><Relationship Id="rId3" Type="http://schemas.openxmlformats.org/officeDocument/2006/relationships/image" Target="../media/image4.pn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4.xml"/><Relationship Id="rId3" Type="http://schemas.openxmlformats.org/officeDocument/2006/relationships/image" Target="../media/image4.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5.xml"/><Relationship Id="rId3" Type="http://schemas.openxmlformats.org/officeDocument/2006/relationships/image" Target="../media/image4.png"/><Relationship Id="rId4" Type="http://schemas.openxmlformats.org/officeDocument/2006/relationships/hyperlink" Target="http://www.youtube.com/watch?v=O9qf6WWc6QU" TargetMode="External"/><Relationship Id="rId5" Type="http://schemas.openxmlformats.org/officeDocument/2006/relationships/image" Target="../media/image7.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9" name="Shape 289"/>
        <p:cNvGrpSpPr/>
        <p:nvPr/>
      </p:nvGrpSpPr>
      <p:grpSpPr>
        <a:xfrm>
          <a:off x="0" y="0"/>
          <a:ext cx="0" cy="0"/>
          <a:chOff x="0" y="0"/>
          <a:chExt cx="0" cy="0"/>
        </a:xfrm>
      </p:grpSpPr>
      <p:grpSp>
        <p:nvGrpSpPr>
          <p:cNvPr id="290" name="Google Shape;290;p51"/>
          <p:cNvGrpSpPr/>
          <p:nvPr/>
        </p:nvGrpSpPr>
        <p:grpSpPr>
          <a:xfrm>
            <a:off x="-31071" y="-180826"/>
            <a:ext cx="4239337" cy="10467984"/>
            <a:chOff x="0" y="-241102"/>
            <a:chExt cx="5652450" cy="13957313"/>
          </a:xfrm>
        </p:grpSpPr>
        <p:grpSp>
          <p:nvGrpSpPr>
            <p:cNvPr id="291" name="Google Shape;291;p51"/>
            <p:cNvGrpSpPr/>
            <p:nvPr/>
          </p:nvGrpSpPr>
          <p:grpSpPr>
            <a:xfrm>
              <a:off x="2826056" y="-241102"/>
              <a:ext cx="2826394" cy="13957313"/>
              <a:chOff x="0" y="-47625"/>
              <a:chExt cx="558300" cy="2757000"/>
            </a:xfrm>
          </p:grpSpPr>
          <p:sp>
            <p:nvSpPr>
              <p:cNvPr id="292" name="Google Shape;292;p51"/>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231F20"/>
              </a:solidFill>
              <a:ln>
                <a:noFill/>
              </a:ln>
            </p:spPr>
          </p:sp>
          <p:sp>
            <p:nvSpPr>
              <p:cNvPr id="293" name="Google Shape;293;p51"/>
              <p:cNvSpPr txBox="1"/>
              <p:nvPr/>
            </p:nvSpPr>
            <p:spPr>
              <a:xfrm>
                <a:off x="0" y="-47625"/>
                <a:ext cx="558300" cy="27570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294" name="Google Shape;294;p51"/>
            <p:cNvGrpSpPr/>
            <p:nvPr/>
          </p:nvGrpSpPr>
          <p:grpSpPr>
            <a:xfrm>
              <a:off x="1413028" y="-241102"/>
              <a:ext cx="2826394" cy="13957313"/>
              <a:chOff x="0" y="-47625"/>
              <a:chExt cx="558300" cy="2757000"/>
            </a:xfrm>
          </p:grpSpPr>
          <p:sp>
            <p:nvSpPr>
              <p:cNvPr id="295" name="Google Shape;295;p51"/>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38E0A4"/>
              </a:solidFill>
              <a:ln>
                <a:noFill/>
              </a:ln>
            </p:spPr>
          </p:sp>
          <p:sp>
            <p:nvSpPr>
              <p:cNvPr id="296" name="Google Shape;296;p51"/>
              <p:cNvSpPr txBox="1"/>
              <p:nvPr/>
            </p:nvSpPr>
            <p:spPr>
              <a:xfrm>
                <a:off x="0" y="-47625"/>
                <a:ext cx="558300" cy="27570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297" name="Google Shape;297;p51"/>
            <p:cNvGrpSpPr/>
            <p:nvPr/>
          </p:nvGrpSpPr>
          <p:grpSpPr>
            <a:xfrm>
              <a:off x="0" y="-241102"/>
              <a:ext cx="2826394" cy="13957313"/>
              <a:chOff x="0" y="-47625"/>
              <a:chExt cx="558300" cy="2757000"/>
            </a:xfrm>
          </p:grpSpPr>
          <p:sp>
            <p:nvSpPr>
              <p:cNvPr id="298" name="Google Shape;298;p51"/>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6484F3"/>
              </a:solidFill>
              <a:ln>
                <a:noFill/>
              </a:ln>
            </p:spPr>
          </p:sp>
          <p:sp>
            <p:nvSpPr>
              <p:cNvPr id="299" name="Google Shape;299;p51"/>
              <p:cNvSpPr txBox="1"/>
              <p:nvPr/>
            </p:nvSpPr>
            <p:spPr>
              <a:xfrm>
                <a:off x="0" y="-47625"/>
                <a:ext cx="558300" cy="27570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sp>
        <p:nvSpPr>
          <p:cNvPr id="300" name="Google Shape;300;p51"/>
          <p:cNvSpPr txBox="1"/>
          <p:nvPr/>
        </p:nvSpPr>
        <p:spPr>
          <a:xfrm>
            <a:off x="4108688" y="3019353"/>
            <a:ext cx="14079900" cy="26475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US" sz="8600">
                <a:solidFill>
                  <a:srgbClr val="231F20"/>
                </a:solidFill>
                <a:latin typeface="Halant"/>
                <a:ea typeface="Halant"/>
                <a:cs typeface="Halant"/>
                <a:sym typeface="Halant"/>
              </a:rPr>
              <a:t>VOICES EXCLUDED FROM THE FOUNDING</a:t>
            </a:r>
            <a:endParaRPr sz="8600">
              <a:latin typeface="Halant"/>
              <a:ea typeface="Halant"/>
              <a:cs typeface="Halant"/>
              <a:sym typeface="Halant"/>
            </a:endParaRPr>
          </a:p>
        </p:txBody>
      </p:sp>
      <p:sp>
        <p:nvSpPr>
          <p:cNvPr id="301" name="Google Shape;301;p51"/>
          <p:cNvSpPr/>
          <p:nvPr/>
        </p:nvSpPr>
        <p:spPr>
          <a:xfrm>
            <a:off x="12646898" y="-210192"/>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302" name="Google Shape;302;p51"/>
          <p:cNvSpPr txBox="1"/>
          <p:nvPr/>
        </p:nvSpPr>
        <p:spPr>
          <a:xfrm>
            <a:off x="4009150" y="5666850"/>
            <a:ext cx="14079900" cy="16008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0" i="0" lang="en-US" sz="5200" u="none" cap="none" strike="noStrike">
                <a:solidFill>
                  <a:srgbClr val="231F20"/>
                </a:solidFill>
                <a:latin typeface="Inter"/>
                <a:ea typeface="Inter"/>
                <a:cs typeface="Inter"/>
                <a:sym typeface="Inter"/>
              </a:rPr>
              <a:t>Unit </a:t>
            </a:r>
            <a:r>
              <a:rPr lang="en-US" sz="5200">
                <a:solidFill>
                  <a:srgbClr val="231F20"/>
                </a:solidFill>
                <a:latin typeface="Inter"/>
                <a:ea typeface="Inter"/>
                <a:cs typeface="Inter"/>
                <a:sym typeface="Inter"/>
              </a:rPr>
              <a:t>5</a:t>
            </a:r>
            <a:r>
              <a:rPr lang="en-US" sz="5200">
                <a:solidFill>
                  <a:srgbClr val="231F20"/>
                </a:solidFill>
                <a:latin typeface="Inter"/>
                <a:ea typeface="Inter"/>
                <a:cs typeface="Inter"/>
                <a:sym typeface="Inter"/>
              </a:rPr>
              <a:t>:</a:t>
            </a:r>
            <a:r>
              <a:rPr b="0" i="0" lang="en-US" sz="5200" u="none" cap="none" strike="noStrike">
                <a:solidFill>
                  <a:srgbClr val="231F20"/>
                </a:solidFill>
                <a:latin typeface="Inter"/>
                <a:ea typeface="Inter"/>
                <a:cs typeface="Inter"/>
                <a:sym typeface="Inter"/>
              </a:rPr>
              <a:t> </a:t>
            </a:r>
            <a:r>
              <a:rPr lang="en-US" sz="5200">
                <a:solidFill>
                  <a:srgbClr val="231F20"/>
                </a:solidFill>
                <a:latin typeface="Inter"/>
                <a:ea typeface="Inter"/>
                <a:cs typeface="Inter"/>
                <a:sym typeface="Inter"/>
              </a:rPr>
              <a:t>First Governments and the Constitution</a:t>
            </a:r>
            <a:endParaRPr sz="5200"/>
          </a:p>
        </p:txBody>
      </p:sp>
      <p:sp>
        <p:nvSpPr>
          <p:cNvPr id="303" name="Google Shape;303;p51"/>
          <p:cNvSpPr/>
          <p:nvPr/>
        </p:nvSpPr>
        <p:spPr>
          <a:xfrm>
            <a:off x="11118095" y="9258300"/>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304" name="Google Shape;304;p51"/>
          <p:cNvSpPr txBox="1"/>
          <p:nvPr/>
        </p:nvSpPr>
        <p:spPr>
          <a:xfrm rot="-5400000">
            <a:off x="-2830777" y="4935804"/>
            <a:ext cx="6882000" cy="415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305" name="Google Shape;305;p51"/>
          <p:cNvCxnSpPr/>
          <p:nvPr/>
        </p:nvCxnSpPr>
        <p:spPr>
          <a:xfrm rot="10800000">
            <a:off x="653933" y="7531"/>
            <a:ext cx="0" cy="2885400"/>
          </a:xfrm>
          <a:prstGeom prst="straightConnector1">
            <a:avLst/>
          </a:prstGeom>
          <a:noFill/>
          <a:ln cap="flat" cmpd="sng" w="114300">
            <a:solidFill>
              <a:srgbClr val="000000"/>
            </a:solidFill>
            <a:prstDash val="solid"/>
            <a:round/>
            <a:headEnd len="sm" w="sm" type="none"/>
            <a:tailEnd len="sm" w="sm" type="none"/>
          </a:ln>
        </p:spPr>
      </p:cxnSp>
      <p:cxnSp>
        <p:nvCxnSpPr>
          <p:cNvPr id="306" name="Google Shape;306;p51"/>
          <p:cNvCxnSpPr/>
          <p:nvPr/>
        </p:nvCxnSpPr>
        <p:spPr>
          <a:xfrm rot="10800000">
            <a:off x="643893" y="7289297"/>
            <a:ext cx="5400" cy="2997600"/>
          </a:xfrm>
          <a:prstGeom prst="straightConnector1">
            <a:avLst/>
          </a:prstGeom>
          <a:noFill/>
          <a:ln cap="flat" cmpd="sng" w="114300">
            <a:solidFill>
              <a:srgbClr val="000000"/>
            </a:solidFill>
            <a:prstDash val="solid"/>
            <a:round/>
            <a:headEnd len="sm" w="sm" type="none"/>
            <a:tailEnd len="sm" w="sm" type="none"/>
          </a:ln>
        </p:spPr>
      </p:cxn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0" name="Shape 310"/>
        <p:cNvGrpSpPr/>
        <p:nvPr/>
      </p:nvGrpSpPr>
      <p:grpSpPr>
        <a:xfrm>
          <a:off x="0" y="0"/>
          <a:ext cx="0" cy="0"/>
          <a:chOff x="0" y="0"/>
          <a:chExt cx="0" cy="0"/>
        </a:xfrm>
      </p:grpSpPr>
      <p:sp>
        <p:nvSpPr>
          <p:cNvPr id="311" name="Google Shape;311;p52"/>
          <p:cNvSpPr txBox="1"/>
          <p:nvPr/>
        </p:nvSpPr>
        <p:spPr>
          <a:xfrm>
            <a:off x="1791375" y="3490727"/>
            <a:ext cx="14705400" cy="2569800"/>
          </a:xfrm>
          <a:prstGeom prst="rect">
            <a:avLst/>
          </a:prstGeom>
          <a:noFill/>
          <a:ln>
            <a:noFill/>
          </a:ln>
        </p:spPr>
        <p:txBody>
          <a:bodyPr anchorCtr="0" anchor="ctr" bIns="0" lIns="0" spcFirstLastPara="1" rIns="0" wrap="square" tIns="0">
            <a:noAutofit/>
          </a:bodyPr>
          <a:lstStyle/>
          <a:p>
            <a:pPr indent="0" lvl="0" marL="0" rtl="0" algn="ctr">
              <a:spcBef>
                <a:spcPts val="0"/>
              </a:spcBef>
              <a:spcAft>
                <a:spcPts val="1000"/>
              </a:spcAft>
              <a:buClr>
                <a:schemeClr val="dk1"/>
              </a:buClr>
              <a:buSzPts val="1100"/>
              <a:buFont typeface="Arial"/>
              <a:buNone/>
            </a:pPr>
            <a:r>
              <a:rPr i="1" lang="en-US" sz="4500">
                <a:solidFill>
                  <a:schemeClr val="dk1"/>
                </a:solidFill>
                <a:latin typeface="Inter"/>
                <a:ea typeface="Inter"/>
                <a:cs typeface="Inter"/>
                <a:sym typeface="Inter"/>
              </a:rPr>
              <a:t>How did exclusion from full participation in the U.S. government shape systems of inequality in daily life?</a:t>
            </a:r>
            <a:endParaRPr i="1" sz="4500">
              <a:solidFill>
                <a:schemeClr val="dk1"/>
              </a:solidFill>
              <a:latin typeface="Inter"/>
              <a:ea typeface="Inter"/>
              <a:cs typeface="Inter"/>
              <a:sym typeface="Inter"/>
            </a:endParaRPr>
          </a:p>
        </p:txBody>
      </p:sp>
      <p:sp>
        <p:nvSpPr>
          <p:cNvPr id="312" name="Google Shape;312;p52"/>
          <p:cNvSpPr/>
          <p:nvPr/>
        </p:nvSpPr>
        <p:spPr>
          <a:xfrm>
            <a:off x="13764167" y="7198799"/>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313" name="Google Shape;313;p52"/>
          <p:cNvGrpSpPr/>
          <p:nvPr/>
        </p:nvGrpSpPr>
        <p:grpSpPr>
          <a:xfrm>
            <a:off x="-254016" y="9230009"/>
            <a:ext cx="18796043" cy="937448"/>
            <a:chOff x="204" y="0"/>
            <a:chExt cx="25061391" cy="1249931"/>
          </a:xfrm>
        </p:grpSpPr>
        <p:grpSp>
          <p:nvGrpSpPr>
            <p:cNvPr id="314" name="Google Shape;314;p52"/>
            <p:cNvGrpSpPr/>
            <p:nvPr/>
          </p:nvGrpSpPr>
          <p:grpSpPr>
            <a:xfrm rot="5400000">
              <a:off x="12002369" y="-11663474"/>
              <a:ext cx="1249931" cy="24576878"/>
              <a:chOff x="0" y="-38100"/>
              <a:chExt cx="246900" cy="4854692"/>
            </a:xfrm>
          </p:grpSpPr>
          <p:sp>
            <p:nvSpPr>
              <p:cNvPr id="315" name="Google Shape;315;p52"/>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316" name="Google Shape;316;p52"/>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317" name="Google Shape;317;p52"/>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800" u="none" cap="none" strike="noStrike">
                  <a:solidFill>
                    <a:srgbClr val="231F20"/>
                  </a:solidFill>
                  <a:latin typeface="Halant"/>
                  <a:ea typeface="Halant"/>
                  <a:cs typeface="Halant"/>
                  <a:sym typeface="Halant"/>
                </a:rPr>
                <a:t>© Thinking Nation </a:t>
              </a:r>
              <a:r>
                <a:rPr b="1" lang="en-US" sz="2800">
                  <a:solidFill>
                    <a:srgbClr val="231F20"/>
                  </a:solidFill>
                  <a:latin typeface="Halant"/>
                  <a:ea typeface="Halant"/>
                  <a:cs typeface="Halant"/>
                  <a:sym typeface="Halant"/>
                </a:rPr>
                <a:t>2025</a:t>
              </a:r>
              <a:endParaRPr sz="1400"/>
            </a:p>
          </p:txBody>
        </p:sp>
        <p:cxnSp>
          <p:nvCxnSpPr>
            <p:cNvPr id="318" name="Google Shape;318;p52"/>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319" name="Google Shape;319;p52"/>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320" name="Google Shape;320;p52"/>
          <p:cNvSpPr txBox="1"/>
          <p:nvPr/>
        </p:nvSpPr>
        <p:spPr>
          <a:xfrm>
            <a:off x="2553980" y="1943100"/>
            <a:ext cx="13180200" cy="12930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8400">
                <a:solidFill>
                  <a:srgbClr val="231F20"/>
                </a:solidFill>
                <a:latin typeface="Halant"/>
                <a:ea typeface="Halant"/>
                <a:cs typeface="Halant"/>
                <a:sym typeface="Halant"/>
              </a:rPr>
              <a:t>SUPPORTING QUESTION</a:t>
            </a:r>
            <a:endParaRPr sz="1400"/>
          </a:p>
        </p:txBody>
      </p:sp>
      <p:grpSp>
        <p:nvGrpSpPr>
          <p:cNvPr id="321" name="Google Shape;321;p52"/>
          <p:cNvGrpSpPr/>
          <p:nvPr/>
        </p:nvGrpSpPr>
        <p:grpSpPr>
          <a:xfrm>
            <a:off x="15859155" y="-98041"/>
            <a:ext cx="1562625" cy="1771271"/>
            <a:chOff x="0" y="-130721"/>
            <a:chExt cx="2083500" cy="2361695"/>
          </a:xfrm>
        </p:grpSpPr>
        <p:grpSp>
          <p:nvGrpSpPr>
            <p:cNvPr id="322" name="Google Shape;322;p52"/>
            <p:cNvGrpSpPr/>
            <p:nvPr/>
          </p:nvGrpSpPr>
          <p:grpSpPr>
            <a:xfrm>
              <a:off x="75599" y="-130721"/>
              <a:ext cx="1932614" cy="2361695"/>
              <a:chOff x="0" y="-47625"/>
              <a:chExt cx="704100" cy="860425"/>
            </a:xfrm>
          </p:grpSpPr>
          <p:sp>
            <p:nvSpPr>
              <p:cNvPr id="323" name="Google Shape;323;p52"/>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91450" lIns="91450" spcFirstLastPara="1" rIns="91450" wrap="square" tIns="91450">
                <a:noAutofit/>
              </a:bodyPr>
              <a:lstStyle/>
              <a:p>
                <a:pPr indent="0" lvl="0" marL="0" rtl="0" algn="l">
                  <a:spcBef>
                    <a:spcPts val="0"/>
                  </a:spcBef>
                  <a:spcAft>
                    <a:spcPts val="0"/>
                  </a:spcAft>
                  <a:buNone/>
                </a:pPr>
                <a:r>
                  <a:t/>
                </a:r>
                <a:endParaRPr/>
              </a:p>
            </p:txBody>
          </p:sp>
          <p:sp>
            <p:nvSpPr>
              <p:cNvPr id="324" name="Google Shape;324;p52"/>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325" name="Google Shape;325;p52"/>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600">
                  <a:solidFill>
                    <a:schemeClr val="lt1"/>
                  </a:solidFill>
                  <a:latin typeface="Halant"/>
                  <a:ea typeface="Halant"/>
                  <a:cs typeface="Halant"/>
                  <a:sym typeface="Halant"/>
                </a:rPr>
                <a:t>1</a:t>
              </a:r>
              <a:endParaRPr sz="1400">
                <a:solidFill>
                  <a:schemeClr val="lt1"/>
                </a:solidFill>
              </a:endParaRPr>
            </a:p>
          </p:txBody>
        </p:sp>
      </p:grpSp>
      <p:sp>
        <p:nvSpPr>
          <p:cNvPr id="326" name="Google Shape;326;p52"/>
          <p:cNvSpPr/>
          <p:nvPr/>
        </p:nvSpPr>
        <p:spPr>
          <a:xfrm>
            <a:off x="-2627572" y="-733336"/>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0" name="Shape 330"/>
        <p:cNvGrpSpPr/>
        <p:nvPr/>
      </p:nvGrpSpPr>
      <p:grpSpPr>
        <a:xfrm>
          <a:off x="0" y="0"/>
          <a:ext cx="0" cy="0"/>
          <a:chOff x="0" y="0"/>
          <a:chExt cx="0" cy="0"/>
        </a:xfrm>
      </p:grpSpPr>
      <p:sp>
        <p:nvSpPr>
          <p:cNvPr id="331" name="Google Shape;331;p53"/>
          <p:cNvSpPr txBox="1"/>
          <p:nvPr/>
        </p:nvSpPr>
        <p:spPr>
          <a:xfrm>
            <a:off x="1728588" y="836600"/>
            <a:ext cx="14830800" cy="11082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US" sz="7200">
                <a:solidFill>
                  <a:schemeClr val="dk1"/>
                </a:solidFill>
                <a:latin typeface="Halant"/>
                <a:ea typeface="Halant"/>
                <a:cs typeface="Halant"/>
                <a:sym typeface="Halant"/>
              </a:rPr>
              <a:t>PRIMARY SOURCE ANALYSIS</a:t>
            </a:r>
            <a:endParaRPr sz="200">
              <a:solidFill>
                <a:schemeClr val="dk1"/>
              </a:solidFill>
            </a:endParaRPr>
          </a:p>
        </p:txBody>
      </p:sp>
      <p:grpSp>
        <p:nvGrpSpPr>
          <p:cNvPr id="332" name="Google Shape;332;p53"/>
          <p:cNvGrpSpPr/>
          <p:nvPr/>
        </p:nvGrpSpPr>
        <p:grpSpPr>
          <a:xfrm>
            <a:off x="15859155" y="-98041"/>
            <a:ext cx="1562625" cy="1771271"/>
            <a:chOff x="0" y="-130721"/>
            <a:chExt cx="2083500" cy="2361695"/>
          </a:xfrm>
        </p:grpSpPr>
        <p:grpSp>
          <p:nvGrpSpPr>
            <p:cNvPr id="333" name="Google Shape;333;p53"/>
            <p:cNvGrpSpPr/>
            <p:nvPr/>
          </p:nvGrpSpPr>
          <p:grpSpPr>
            <a:xfrm>
              <a:off x="75599" y="-130721"/>
              <a:ext cx="1932614" cy="2361695"/>
              <a:chOff x="0" y="-47625"/>
              <a:chExt cx="704100" cy="860425"/>
            </a:xfrm>
          </p:grpSpPr>
          <p:sp>
            <p:nvSpPr>
              <p:cNvPr id="334" name="Google Shape;334;p53"/>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231F20"/>
              </a:solidFill>
              <a:ln>
                <a:noFill/>
              </a:ln>
            </p:spPr>
            <p:txBody>
              <a:bodyPr anchorCtr="0" anchor="ctr" bIns="91450" lIns="91450" spcFirstLastPara="1" rIns="91450" wrap="square" tIns="91450">
                <a:noAutofit/>
              </a:bodyPr>
              <a:lstStyle/>
              <a:p>
                <a:pPr indent="0" lvl="0" marL="0" rtl="0" algn="l">
                  <a:spcBef>
                    <a:spcPts val="0"/>
                  </a:spcBef>
                  <a:spcAft>
                    <a:spcPts val="0"/>
                  </a:spcAft>
                  <a:buNone/>
                </a:pPr>
                <a:r>
                  <a:t/>
                </a:r>
                <a:endParaRPr/>
              </a:p>
            </p:txBody>
          </p:sp>
          <p:sp>
            <p:nvSpPr>
              <p:cNvPr id="335" name="Google Shape;335;p53"/>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336" name="Google Shape;336;p53"/>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600">
                  <a:solidFill>
                    <a:srgbClr val="FFFFFF"/>
                  </a:solidFill>
                  <a:latin typeface="Halant"/>
                  <a:ea typeface="Halant"/>
                  <a:cs typeface="Halant"/>
                  <a:sym typeface="Halant"/>
                </a:rPr>
                <a:t>2</a:t>
              </a:r>
              <a:endParaRPr b="1" sz="5600">
                <a:solidFill>
                  <a:srgbClr val="FFFFFF"/>
                </a:solidFill>
                <a:latin typeface="Halant"/>
                <a:ea typeface="Halant"/>
                <a:cs typeface="Halant"/>
                <a:sym typeface="Halant"/>
              </a:endParaRPr>
            </a:p>
          </p:txBody>
        </p:sp>
      </p:grpSp>
      <p:sp>
        <p:nvSpPr>
          <p:cNvPr id="337" name="Google Shape;337;p53"/>
          <p:cNvSpPr/>
          <p:nvPr/>
        </p:nvSpPr>
        <p:spPr>
          <a:xfrm>
            <a:off x="9697545" y="8788169"/>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338" name="Google Shape;338;p53"/>
          <p:cNvSpPr/>
          <p:nvPr/>
        </p:nvSpPr>
        <p:spPr>
          <a:xfrm>
            <a:off x="1564423" y="-1641171"/>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grpSp>
        <p:nvGrpSpPr>
          <p:cNvPr id="339" name="Google Shape;339;p53"/>
          <p:cNvGrpSpPr/>
          <p:nvPr/>
        </p:nvGrpSpPr>
        <p:grpSpPr>
          <a:xfrm>
            <a:off x="185402" y="-144666"/>
            <a:ext cx="937479" cy="10432003"/>
            <a:chOff x="0" y="-38100"/>
            <a:chExt cx="246900" cy="2747433"/>
          </a:xfrm>
        </p:grpSpPr>
        <p:sp>
          <p:nvSpPr>
            <p:cNvPr id="340" name="Google Shape;340;p53"/>
            <p:cNvSpPr/>
            <p:nvPr/>
          </p:nvSpPr>
          <p:spPr>
            <a:xfrm>
              <a:off x="0" y="0"/>
              <a:ext cx="246798" cy="2709333"/>
            </a:xfrm>
            <a:custGeom>
              <a:rect b="b" l="l" r="r" t="t"/>
              <a:pathLst>
                <a:path extrusionOk="0" h="2709333" w="246798">
                  <a:moveTo>
                    <a:pt x="0" y="0"/>
                  </a:moveTo>
                  <a:lnTo>
                    <a:pt x="246798" y="0"/>
                  </a:lnTo>
                  <a:lnTo>
                    <a:pt x="246798" y="2709333"/>
                  </a:lnTo>
                  <a:lnTo>
                    <a:pt x="0" y="2709333"/>
                  </a:lnTo>
                  <a:close/>
                </a:path>
              </a:pathLst>
            </a:custGeom>
            <a:solidFill>
              <a:srgbClr val="EFFEF9"/>
            </a:solidFill>
            <a:ln>
              <a:noFill/>
            </a:ln>
          </p:spPr>
        </p:sp>
        <p:sp>
          <p:nvSpPr>
            <p:cNvPr id="341" name="Google Shape;341;p53"/>
            <p:cNvSpPr txBox="1"/>
            <p:nvPr/>
          </p:nvSpPr>
          <p:spPr>
            <a:xfrm>
              <a:off x="0" y="-38100"/>
              <a:ext cx="246900" cy="2747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342" name="Google Shape;342;p53"/>
          <p:cNvSpPr txBox="1"/>
          <p:nvPr/>
        </p:nvSpPr>
        <p:spPr>
          <a:xfrm rot="-5400000">
            <a:off x="-2822977" y="4928004"/>
            <a:ext cx="6882000" cy="431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800" u="none" cap="none" strike="noStrike">
                <a:solidFill>
                  <a:srgbClr val="231F20"/>
                </a:solidFill>
                <a:latin typeface="Halant"/>
                <a:ea typeface="Halant"/>
                <a:cs typeface="Halant"/>
                <a:sym typeface="Halant"/>
              </a:rPr>
              <a:t>© Thinking Nation </a:t>
            </a:r>
            <a:r>
              <a:rPr b="1" lang="en-US" sz="2800">
                <a:solidFill>
                  <a:srgbClr val="231F20"/>
                </a:solidFill>
                <a:latin typeface="Halant"/>
                <a:ea typeface="Halant"/>
                <a:cs typeface="Halant"/>
                <a:sym typeface="Halant"/>
              </a:rPr>
              <a:t>2025</a:t>
            </a:r>
            <a:endParaRPr sz="1400"/>
          </a:p>
        </p:txBody>
      </p:sp>
      <p:cxnSp>
        <p:nvCxnSpPr>
          <p:cNvPr id="343" name="Google Shape;343;p53"/>
          <p:cNvCxnSpPr/>
          <p:nvPr/>
        </p:nvCxnSpPr>
        <p:spPr>
          <a:xfrm rot="10800000">
            <a:off x="648533" y="-104669"/>
            <a:ext cx="5400" cy="2997600"/>
          </a:xfrm>
          <a:prstGeom prst="straightConnector1">
            <a:avLst/>
          </a:prstGeom>
          <a:noFill/>
          <a:ln cap="flat" cmpd="sng" w="114300">
            <a:solidFill>
              <a:srgbClr val="000000"/>
            </a:solidFill>
            <a:prstDash val="solid"/>
            <a:round/>
            <a:headEnd len="sm" w="sm" type="none"/>
            <a:tailEnd len="sm" w="sm" type="none"/>
          </a:ln>
        </p:spPr>
      </p:cxnSp>
      <p:cxnSp>
        <p:nvCxnSpPr>
          <p:cNvPr id="344" name="Google Shape;344;p53"/>
          <p:cNvCxnSpPr/>
          <p:nvPr/>
        </p:nvCxnSpPr>
        <p:spPr>
          <a:xfrm rot="10800000">
            <a:off x="643893" y="7289297"/>
            <a:ext cx="5400" cy="2997600"/>
          </a:xfrm>
          <a:prstGeom prst="straightConnector1">
            <a:avLst/>
          </a:prstGeom>
          <a:noFill/>
          <a:ln cap="flat" cmpd="sng" w="114300">
            <a:solidFill>
              <a:srgbClr val="000000"/>
            </a:solidFill>
            <a:prstDash val="solid"/>
            <a:round/>
            <a:headEnd len="sm" w="sm" type="none"/>
            <a:tailEnd len="sm" w="sm" type="none"/>
          </a:ln>
        </p:spPr>
      </p:cxnSp>
      <p:sp>
        <p:nvSpPr>
          <p:cNvPr id="345" name="Google Shape;345;p53"/>
          <p:cNvSpPr txBox="1"/>
          <p:nvPr/>
        </p:nvSpPr>
        <p:spPr>
          <a:xfrm>
            <a:off x="9855050" y="2049425"/>
            <a:ext cx="4607700" cy="7581900"/>
          </a:xfrm>
          <a:prstGeom prst="rect">
            <a:avLst/>
          </a:prstGeom>
          <a:noFill/>
          <a:ln>
            <a:noFill/>
          </a:ln>
        </p:spPr>
        <p:txBody>
          <a:bodyPr anchorCtr="0" anchor="t" bIns="109750" lIns="109750" spcFirstLastPara="1" rIns="109750" wrap="square" tIns="109750">
            <a:normAutofit/>
          </a:bodyPr>
          <a:lstStyle/>
          <a:p>
            <a:pPr indent="-419100" lvl="0" marL="457200" rtl="0" algn="l">
              <a:lnSpc>
                <a:spcPct val="100000"/>
              </a:lnSpc>
              <a:spcBef>
                <a:spcPts val="0"/>
              </a:spcBef>
              <a:spcAft>
                <a:spcPts val="0"/>
              </a:spcAft>
              <a:buClr>
                <a:schemeClr val="dk1"/>
              </a:buClr>
              <a:buSzPts val="3000"/>
              <a:buFont typeface="Inter"/>
              <a:buChar char="●"/>
            </a:pPr>
            <a:r>
              <a:rPr lang="en-US" sz="3000">
                <a:solidFill>
                  <a:schemeClr val="dk1"/>
                </a:solidFill>
                <a:latin typeface="Inter"/>
                <a:ea typeface="Inter"/>
                <a:cs typeface="Inter"/>
                <a:sym typeface="Inter"/>
              </a:rPr>
              <a:t>Read the primary sources from:</a:t>
            </a:r>
            <a:endParaRPr sz="3000">
              <a:solidFill>
                <a:schemeClr val="dk1"/>
              </a:solidFill>
              <a:latin typeface="Inter"/>
              <a:ea typeface="Inter"/>
              <a:cs typeface="Inter"/>
              <a:sym typeface="Inter"/>
            </a:endParaRPr>
          </a:p>
          <a:p>
            <a:pPr indent="-419100" lvl="1" marL="914400" rtl="0" algn="l">
              <a:lnSpc>
                <a:spcPct val="100000"/>
              </a:lnSpc>
              <a:spcBef>
                <a:spcPts val="0"/>
              </a:spcBef>
              <a:spcAft>
                <a:spcPts val="0"/>
              </a:spcAft>
              <a:buClr>
                <a:schemeClr val="dk1"/>
              </a:buClr>
              <a:buSzPts val="3000"/>
              <a:buFont typeface="Inter"/>
              <a:buChar char="○"/>
            </a:pPr>
            <a:r>
              <a:rPr lang="en-US" sz="3000">
                <a:solidFill>
                  <a:schemeClr val="dk1"/>
                </a:solidFill>
                <a:latin typeface="Inter"/>
                <a:ea typeface="Inter"/>
                <a:cs typeface="Inter"/>
                <a:sym typeface="Inter"/>
              </a:rPr>
              <a:t>Olaudah Equiano</a:t>
            </a:r>
            <a:endParaRPr sz="3000">
              <a:solidFill>
                <a:schemeClr val="dk1"/>
              </a:solidFill>
              <a:latin typeface="Inter"/>
              <a:ea typeface="Inter"/>
              <a:cs typeface="Inter"/>
              <a:sym typeface="Inter"/>
            </a:endParaRPr>
          </a:p>
          <a:p>
            <a:pPr indent="-419100" lvl="1" marL="914400" rtl="0" algn="l">
              <a:lnSpc>
                <a:spcPct val="100000"/>
              </a:lnSpc>
              <a:spcBef>
                <a:spcPts val="0"/>
              </a:spcBef>
              <a:spcAft>
                <a:spcPts val="0"/>
              </a:spcAft>
              <a:buClr>
                <a:schemeClr val="dk1"/>
              </a:buClr>
              <a:buSzPts val="3000"/>
              <a:buFont typeface="Inter"/>
              <a:buChar char="○"/>
            </a:pPr>
            <a:r>
              <a:rPr lang="en-US" sz="3000">
                <a:solidFill>
                  <a:schemeClr val="dk1"/>
                </a:solidFill>
                <a:latin typeface="Inter"/>
                <a:ea typeface="Inter"/>
                <a:cs typeface="Inter"/>
                <a:sym typeface="Inter"/>
              </a:rPr>
              <a:t>Harriet Jacobs</a:t>
            </a:r>
            <a:endParaRPr sz="3000">
              <a:solidFill>
                <a:schemeClr val="dk1"/>
              </a:solidFill>
              <a:latin typeface="Inter"/>
              <a:ea typeface="Inter"/>
              <a:cs typeface="Inter"/>
              <a:sym typeface="Inter"/>
            </a:endParaRPr>
          </a:p>
          <a:p>
            <a:pPr indent="-419100" lvl="1" marL="914400" rtl="0" algn="l">
              <a:lnSpc>
                <a:spcPct val="100000"/>
              </a:lnSpc>
              <a:spcBef>
                <a:spcPts val="0"/>
              </a:spcBef>
              <a:spcAft>
                <a:spcPts val="0"/>
              </a:spcAft>
              <a:buClr>
                <a:schemeClr val="dk1"/>
              </a:buClr>
              <a:buSzPts val="3000"/>
              <a:buFont typeface="Inter"/>
              <a:buChar char="○"/>
            </a:pPr>
            <a:r>
              <a:rPr lang="en-US" sz="3000">
                <a:solidFill>
                  <a:schemeClr val="dk1"/>
                </a:solidFill>
                <a:latin typeface="Inter"/>
                <a:ea typeface="Inter"/>
                <a:cs typeface="Inter"/>
                <a:sym typeface="Inter"/>
              </a:rPr>
              <a:t>Abigail Adams</a:t>
            </a:r>
            <a:br>
              <a:rPr lang="en-US" sz="3000">
                <a:solidFill>
                  <a:schemeClr val="dk1"/>
                </a:solidFill>
                <a:latin typeface="Inter"/>
                <a:ea typeface="Inter"/>
                <a:cs typeface="Inter"/>
                <a:sym typeface="Inter"/>
              </a:rPr>
            </a:br>
            <a:endParaRPr sz="3000">
              <a:solidFill>
                <a:schemeClr val="dk1"/>
              </a:solidFill>
              <a:latin typeface="Inter"/>
              <a:ea typeface="Inter"/>
              <a:cs typeface="Inter"/>
              <a:sym typeface="Inter"/>
            </a:endParaRPr>
          </a:p>
          <a:p>
            <a:pPr indent="-419100" lvl="0" marL="457200" rtl="0" algn="l">
              <a:lnSpc>
                <a:spcPct val="100000"/>
              </a:lnSpc>
              <a:spcBef>
                <a:spcPts val="0"/>
              </a:spcBef>
              <a:spcAft>
                <a:spcPts val="0"/>
              </a:spcAft>
              <a:buClr>
                <a:schemeClr val="dk1"/>
              </a:buClr>
              <a:buSzPts val="3000"/>
              <a:buFont typeface="Inter"/>
              <a:buChar char="●"/>
            </a:pPr>
            <a:r>
              <a:rPr lang="en-US" sz="3000">
                <a:solidFill>
                  <a:schemeClr val="dk1"/>
                </a:solidFill>
                <a:latin typeface="Inter"/>
                <a:ea typeface="Inter"/>
                <a:cs typeface="Inter"/>
                <a:sym typeface="Inter"/>
              </a:rPr>
              <a:t>Highlight each source according to the directions on your handout.</a:t>
            </a:r>
            <a:br>
              <a:rPr lang="en-US" sz="3000">
                <a:solidFill>
                  <a:schemeClr val="dk1"/>
                </a:solidFill>
                <a:latin typeface="Inter"/>
                <a:ea typeface="Inter"/>
                <a:cs typeface="Inter"/>
                <a:sym typeface="Inter"/>
              </a:rPr>
            </a:br>
            <a:endParaRPr sz="3000">
              <a:solidFill>
                <a:schemeClr val="dk1"/>
              </a:solidFill>
              <a:latin typeface="Inter"/>
              <a:ea typeface="Inter"/>
              <a:cs typeface="Inter"/>
              <a:sym typeface="Inter"/>
            </a:endParaRPr>
          </a:p>
          <a:p>
            <a:pPr indent="-419100" lvl="0" marL="457200" rtl="0" algn="l">
              <a:lnSpc>
                <a:spcPct val="100000"/>
              </a:lnSpc>
              <a:spcBef>
                <a:spcPts val="0"/>
              </a:spcBef>
              <a:spcAft>
                <a:spcPts val="0"/>
              </a:spcAft>
              <a:buClr>
                <a:schemeClr val="dk1"/>
              </a:buClr>
              <a:buSzPts val="3000"/>
              <a:buFont typeface="Inter"/>
              <a:buChar char="●"/>
            </a:pPr>
            <a:r>
              <a:rPr lang="en-US" sz="3000">
                <a:solidFill>
                  <a:schemeClr val="dk1"/>
                </a:solidFill>
                <a:latin typeface="Inter"/>
                <a:ea typeface="Inter"/>
                <a:cs typeface="Inter"/>
                <a:sym typeface="Inter"/>
              </a:rPr>
              <a:t>Answer the discussion questions associated with each source.</a:t>
            </a:r>
            <a:endParaRPr sz="3000">
              <a:solidFill>
                <a:schemeClr val="dk1"/>
              </a:solidFill>
              <a:latin typeface="Inter"/>
              <a:ea typeface="Inter"/>
              <a:cs typeface="Inter"/>
              <a:sym typeface="Inter"/>
            </a:endParaRPr>
          </a:p>
        </p:txBody>
      </p:sp>
      <p:pic>
        <p:nvPicPr>
          <p:cNvPr id="346" name="Google Shape;346;p53"/>
          <p:cNvPicPr preferRelativeResize="0"/>
          <p:nvPr/>
        </p:nvPicPr>
        <p:blipFill rotWithShape="1">
          <a:blip r:embed="rId4">
            <a:alphaModFix/>
          </a:blip>
          <a:srcRect b="0" l="25095" r="25090" t="0"/>
          <a:stretch/>
        </p:blipFill>
        <p:spPr>
          <a:xfrm>
            <a:off x="2991850" y="2049425"/>
            <a:ext cx="5666606" cy="7581899"/>
          </a:xfrm>
          <a:prstGeom prst="rect">
            <a:avLst/>
          </a:prstGeom>
          <a:noFill/>
          <a:ln cap="flat" cmpd="sng" w="19050">
            <a:solidFill>
              <a:schemeClr val="dk1"/>
            </a:solidFill>
            <a:prstDash val="solid"/>
            <a:round/>
            <a:headEnd len="sm" w="sm" type="none"/>
            <a:tailEnd len="sm" w="sm" type="none"/>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0" name="Shape 350"/>
        <p:cNvGrpSpPr/>
        <p:nvPr/>
      </p:nvGrpSpPr>
      <p:grpSpPr>
        <a:xfrm>
          <a:off x="0" y="0"/>
          <a:ext cx="0" cy="0"/>
          <a:chOff x="0" y="0"/>
          <a:chExt cx="0" cy="0"/>
        </a:xfrm>
      </p:grpSpPr>
      <p:sp>
        <p:nvSpPr>
          <p:cNvPr id="351" name="Google Shape;351;p54"/>
          <p:cNvSpPr txBox="1"/>
          <p:nvPr/>
        </p:nvSpPr>
        <p:spPr>
          <a:xfrm>
            <a:off x="1728588" y="836600"/>
            <a:ext cx="14830800" cy="11082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US" sz="7200">
                <a:solidFill>
                  <a:schemeClr val="dk1"/>
                </a:solidFill>
                <a:latin typeface="Halant"/>
                <a:ea typeface="Halant"/>
                <a:cs typeface="Halant"/>
                <a:sym typeface="Halant"/>
              </a:rPr>
              <a:t>TIMELINE ANALYSIS</a:t>
            </a:r>
            <a:endParaRPr sz="200">
              <a:solidFill>
                <a:schemeClr val="dk1"/>
              </a:solidFill>
            </a:endParaRPr>
          </a:p>
        </p:txBody>
      </p:sp>
      <p:grpSp>
        <p:nvGrpSpPr>
          <p:cNvPr id="352" name="Google Shape;352;p54"/>
          <p:cNvGrpSpPr/>
          <p:nvPr/>
        </p:nvGrpSpPr>
        <p:grpSpPr>
          <a:xfrm>
            <a:off x="15859155" y="-98041"/>
            <a:ext cx="1562625" cy="1771271"/>
            <a:chOff x="0" y="-130721"/>
            <a:chExt cx="2083500" cy="2361695"/>
          </a:xfrm>
        </p:grpSpPr>
        <p:grpSp>
          <p:nvGrpSpPr>
            <p:cNvPr id="353" name="Google Shape;353;p54"/>
            <p:cNvGrpSpPr/>
            <p:nvPr/>
          </p:nvGrpSpPr>
          <p:grpSpPr>
            <a:xfrm>
              <a:off x="75599" y="-130721"/>
              <a:ext cx="1932614" cy="2361695"/>
              <a:chOff x="0" y="-47625"/>
              <a:chExt cx="704100" cy="860425"/>
            </a:xfrm>
          </p:grpSpPr>
          <p:sp>
            <p:nvSpPr>
              <p:cNvPr id="354" name="Google Shape;354;p54"/>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231F20"/>
              </a:solidFill>
              <a:ln>
                <a:noFill/>
              </a:ln>
            </p:spPr>
            <p:txBody>
              <a:bodyPr anchorCtr="0" anchor="ctr" bIns="91450" lIns="91450" spcFirstLastPara="1" rIns="91450" wrap="square" tIns="91450">
                <a:noAutofit/>
              </a:bodyPr>
              <a:lstStyle/>
              <a:p>
                <a:pPr indent="0" lvl="0" marL="0" rtl="0" algn="l">
                  <a:spcBef>
                    <a:spcPts val="0"/>
                  </a:spcBef>
                  <a:spcAft>
                    <a:spcPts val="0"/>
                  </a:spcAft>
                  <a:buNone/>
                </a:pPr>
                <a:r>
                  <a:t/>
                </a:r>
                <a:endParaRPr/>
              </a:p>
            </p:txBody>
          </p:sp>
          <p:sp>
            <p:nvSpPr>
              <p:cNvPr id="355" name="Google Shape;355;p54"/>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356" name="Google Shape;356;p54"/>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600">
                  <a:solidFill>
                    <a:srgbClr val="FFFFFF"/>
                  </a:solidFill>
                  <a:latin typeface="Halant"/>
                  <a:ea typeface="Halant"/>
                  <a:cs typeface="Halant"/>
                  <a:sym typeface="Halant"/>
                </a:rPr>
                <a:t>3</a:t>
              </a:r>
              <a:endParaRPr b="1" sz="5600">
                <a:solidFill>
                  <a:srgbClr val="FFFFFF"/>
                </a:solidFill>
                <a:latin typeface="Halant"/>
                <a:ea typeface="Halant"/>
                <a:cs typeface="Halant"/>
                <a:sym typeface="Halant"/>
              </a:endParaRPr>
            </a:p>
          </p:txBody>
        </p:sp>
      </p:grpSp>
      <p:sp>
        <p:nvSpPr>
          <p:cNvPr id="357" name="Google Shape;357;p54"/>
          <p:cNvSpPr/>
          <p:nvPr/>
        </p:nvSpPr>
        <p:spPr>
          <a:xfrm>
            <a:off x="9697545" y="8788169"/>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358" name="Google Shape;358;p54"/>
          <p:cNvSpPr/>
          <p:nvPr/>
        </p:nvSpPr>
        <p:spPr>
          <a:xfrm>
            <a:off x="1564423" y="-1641171"/>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grpSp>
        <p:nvGrpSpPr>
          <p:cNvPr id="359" name="Google Shape;359;p54"/>
          <p:cNvGrpSpPr/>
          <p:nvPr/>
        </p:nvGrpSpPr>
        <p:grpSpPr>
          <a:xfrm>
            <a:off x="185402" y="-144666"/>
            <a:ext cx="937479" cy="10432003"/>
            <a:chOff x="0" y="-38100"/>
            <a:chExt cx="246900" cy="2747433"/>
          </a:xfrm>
        </p:grpSpPr>
        <p:sp>
          <p:nvSpPr>
            <p:cNvPr id="360" name="Google Shape;360;p54"/>
            <p:cNvSpPr/>
            <p:nvPr/>
          </p:nvSpPr>
          <p:spPr>
            <a:xfrm>
              <a:off x="0" y="0"/>
              <a:ext cx="246798" cy="2709333"/>
            </a:xfrm>
            <a:custGeom>
              <a:rect b="b" l="l" r="r" t="t"/>
              <a:pathLst>
                <a:path extrusionOk="0" h="2709333" w="246798">
                  <a:moveTo>
                    <a:pt x="0" y="0"/>
                  </a:moveTo>
                  <a:lnTo>
                    <a:pt x="246798" y="0"/>
                  </a:lnTo>
                  <a:lnTo>
                    <a:pt x="246798" y="2709333"/>
                  </a:lnTo>
                  <a:lnTo>
                    <a:pt x="0" y="2709333"/>
                  </a:lnTo>
                  <a:close/>
                </a:path>
              </a:pathLst>
            </a:custGeom>
            <a:solidFill>
              <a:srgbClr val="EFFEF9"/>
            </a:solidFill>
            <a:ln>
              <a:noFill/>
            </a:ln>
          </p:spPr>
        </p:sp>
        <p:sp>
          <p:nvSpPr>
            <p:cNvPr id="361" name="Google Shape;361;p54"/>
            <p:cNvSpPr txBox="1"/>
            <p:nvPr/>
          </p:nvSpPr>
          <p:spPr>
            <a:xfrm>
              <a:off x="0" y="-38100"/>
              <a:ext cx="246900" cy="2747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362" name="Google Shape;362;p54"/>
          <p:cNvSpPr txBox="1"/>
          <p:nvPr/>
        </p:nvSpPr>
        <p:spPr>
          <a:xfrm rot="-5400000">
            <a:off x="-2822977" y="4928004"/>
            <a:ext cx="6882000" cy="431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800" u="none" cap="none" strike="noStrike">
                <a:solidFill>
                  <a:srgbClr val="231F20"/>
                </a:solidFill>
                <a:latin typeface="Halant"/>
                <a:ea typeface="Halant"/>
                <a:cs typeface="Halant"/>
                <a:sym typeface="Halant"/>
              </a:rPr>
              <a:t>© Thinking Nation </a:t>
            </a:r>
            <a:r>
              <a:rPr b="1" lang="en-US" sz="2800">
                <a:solidFill>
                  <a:srgbClr val="231F20"/>
                </a:solidFill>
                <a:latin typeface="Halant"/>
                <a:ea typeface="Halant"/>
                <a:cs typeface="Halant"/>
                <a:sym typeface="Halant"/>
              </a:rPr>
              <a:t>2025</a:t>
            </a:r>
            <a:endParaRPr sz="1400"/>
          </a:p>
        </p:txBody>
      </p:sp>
      <p:cxnSp>
        <p:nvCxnSpPr>
          <p:cNvPr id="363" name="Google Shape;363;p54"/>
          <p:cNvCxnSpPr/>
          <p:nvPr/>
        </p:nvCxnSpPr>
        <p:spPr>
          <a:xfrm rot="10800000">
            <a:off x="648533" y="-104669"/>
            <a:ext cx="5400" cy="2997600"/>
          </a:xfrm>
          <a:prstGeom prst="straightConnector1">
            <a:avLst/>
          </a:prstGeom>
          <a:noFill/>
          <a:ln cap="flat" cmpd="sng" w="114300">
            <a:solidFill>
              <a:srgbClr val="000000"/>
            </a:solidFill>
            <a:prstDash val="solid"/>
            <a:round/>
            <a:headEnd len="sm" w="sm" type="none"/>
            <a:tailEnd len="sm" w="sm" type="none"/>
          </a:ln>
        </p:spPr>
      </p:cxnSp>
      <p:cxnSp>
        <p:nvCxnSpPr>
          <p:cNvPr id="364" name="Google Shape;364;p54"/>
          <p:cNvCxnSpPr/>
          <p:nvPr/>
        </p:nvCxnSpPr>
        <p:spPr>
          <a:xfrm rot="10800000">
            <a:off x="643893" y="7289297"/>
            <a:ext cx="5400" cy="2997600"/>
          </a:xfrm>
          <a:prstGeom prst="straightConnector1">
            <a:avLst/>
          </a:prstGeom>
          <a:noFill/>
          <a:ln cap="flat" cmpd="sng" w="114300">
            <a:solidFill>
              <a:srgbClr val="000000"/>
            </a:solidFill>
            <a:prstDash val="solid"/>
            <a:round/>
            <a:headEnd len="sm" w="sm" type="none"/>
            <a:tailEnd len="sm" w="sm" type="none"/>
          </a:ln>
        </p:spPr>
      </p:cxnSp>
      <p:sp>
        <p:nvSpPr>
          <p:cNvPr id="365" name="Google Shape;365;p54"/>
          <p:cNvSpPr txBox="1"/>
          <p:nvPr/>
        </p:nvSpPr>
        <p:spPr>
          <a:xfrm>
            <a:off x="8527175" y="2064450"/>
            <a:ext cx="6159300" cy="7741800"/>
          </a:xfrm>
          <a:prstGeom prst="rect">
            <a:avLst/>
          </a:prstGeom>
          <a:noFill/>
          <a:ln>
            <a:noFill/>
          </a:ln>
        </p:spPr>
        <p:txBody>
          <a:bodyPr anchorCtr="0" anchor="t" bIns="109750" lIns="109750" spcFirstLastPara="1" rIns="109750" wrap="square" tIns="109750">
            <a:normAutofit/>
          </a:bodyPr>
          <a:lstStyle/>
          <a:p>
            <a:pPr indent="-419100" lvl="0" marL="457200" rtl="0" algn="l">
              <a:lnSpc>
                <a:spcPct val="100000"/>
              </a:lnSpc>
              <a:spcBef>
                <a:spcPts val="0"/>
              </a:spcBef>
              <a:spcAft>
                <a:spcPts val="0"/>
              </a:spcAft>
              <a:buClr>
                <a:schemeClr val="dk1"/>
              </a:buClr>
              <a:buSzPts val="3000"/>
              <a:buFont typeface="Inter"/>
              <a:buChar char="●"/>
            </a:pPr>
            <a:r>
              <a:rPr lang="en-US" sz="3000">
                <a:solidFill>
                  <a:schemeClr val="dk1"/>
                </a:solidFill>
                <a:latin typeface="Inter"/>
                <a:ea typeface="Inter"/>
                <a:cs typeface="Inter"/>
                <a:sym typeface="Inter"/>
              </a:rPr>
              <a:t>Watch the video about the Life of Ona Judge, an enslaved person in President Washington’s household.</a:t>
            </a:r>
            <a:br>
              <a:rPr lang="en-US" sz="3000">
                <a:solidFill>
                  <a:schemeClr val="dk1"/>
                </a:solidFill>
                <a:latin typeface="Inter"/>
                <a:ea typeface="Inter"/>
                <a:cs typeface="Inter"/>
                <a:sym typeface="Inter"/>
              </a:rPr>
            </a:br>
            <a:endParaRPr sz="3000">
              <a:solidFill>
                <a:schemeClr val="dk1"/>
              </a:solidFill>
              <a:latin typeface="Inter"/>
              <a:ea typeface="Inter"/>
              <a:cs typeface="Inter"/>
              <a:sym typeface="Inter"/>
            </a:endParaRPr>
          </a:p>
          <a:p>
            <a:pPr indent="-419100" lvl="0" marL="457200" rtl="0" algn="l">
              <a:lnSpc>
                <a:spcPct val="100000"/>
              </a:lnSpc>
              <a:spcBef>
                <a:spcPts val="0"/>
              </a:spcBef>
              <a:spcAft>
                <a:spcPts val="0"/>
              </a:spcAft>
              <a:buClr>
                <a:schemeClr val="dk1"/>
              </a:buClr>
              <a:buSzPts val="3000"/>
              <a:buFont typeface="Inter"/>
              <a:buChar char="●"/>
            </a:pPr>
            <a:r>
              <a:rPr lang="en-US" sz="3000">
                <a:solidFill>
                  <a:schemeClr val="dk1"/>
                </a:solidFill>
                <a:latin typeface="Inter"/>
                <a:ea typeface="Inter"/>
                <a:cs typeface="Inter"/>
                <a:sym typeface="Inter"/>
              </a:rPr>
              <a:t>As you watch, fill in the missing events on the Timeline of Ona Judge’s Life and the Founding of a “Free” Nation.</a:t>
            </a:r>
            <a:endParaRPr sz="30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3000">
              <a:solidFill>
                <a:schemeClr val="dk1"/>
              </a:solidFill>
              <a:latin typeface="Inter"/>
              <a:ea typeface="Inter"/>
              <a:cs typeface="Inter"/>
              <a:sym typeface="Inter"/>
            </a:endParaRPr>
          </a:p>
          <a:p>
            <a:pPr indent="-419100" lvl="0" marL="457200" rtl="0" algn="l">
              <a:lnSpc>
                <a:spcPct val="100000"/>
              </a:lnSpc>
              <a:spcBef>
                <a:spcPts val="0"/>
              </a:spcBef>
              <a:spcAft>
                <a:spcPts val="0"/>
              </a:spcAft>
              <a:buClr>
                <a:schemeClr val="dk1"/>
              </a:buClr>
              <a:buSzPts val="3000"/>
              <a:buFont typeface="Inter"/>
              <a:buChar char="●"/>
            </a:pPr>
            <a:r>
              <a:rPr lang="en-US" sz="3000">
                <a:solidFill>
                  <a:schemeClr val="dk1"/>
                </a:solidFill>
                <a:latin typeface="Inter"/>
                <a:ea typeface="Inter"/>
                <a:cs typeface="Inter"/>
                <a:sym typeface="Inter"/>
              </a:rPr>
              <a:t>After the video, complete the change and continuity questions about the timeline.</a:t>
            </a:r>
            <a:endParaRPr sz="3000">
              <a:solidFill>
                <a:schemeClr val="dk1"/>
              </a:solidFill>
              <a:latin typeface="Inter"/>
              <a:ea typeface="Inter"/>
              <a:cs typeface="Inter"/>
              <a:sym typeface="Inter"/>
            </a:endParaRPr>
          </a:p>
        </p:txBody>
      </p:sp>
      <p:pic>
        <p:nvPicPr>
          <p:cNvPr id="366" name="Google Shape;366;p54"/>
          <p:cNvPicPr preferRelativeResize="0"/>
          <p:nvPr/>
        </p:nvPicPr>
        <p:blipFill>
          <a:blip r:embed="rId4">
            <a:alphaModFix/>
          </a:blip>
          <a:stretch>
            <a:fillRect/>
          </a:stretch>
        </p:blipFill>
        <p:spPr>
          <a:xfrm>
            <a:off x="2228575" y="2064450"/>
            <a:ext cx="5896824" cy="7741849"/>
          </a:xfrm>
          <a:prstGeom prst="rect">
            <a:avLst/>
          </a:prstGeom>
          <a:noFill/>
          <a:ln cap="flat" cmpd="sng" w="19050">
            <a:solidFill>
              <a:schemeClr val="dk1"/>
            </a:solidFill>
            <a:prstDash val="solid"/>
            <a:round/>
            <a:headEnd len="sm" w="sm" type="none"/>
            <a:tailEnd len="sm" w="sm" type="none"/>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0" name="Shape 370"/>
        <p:cNvGrpSpPr/>
        <p:nvPr/>
      </p:nvGrpSpPr>
      <p:grpSpPr>
        <a:xfrm>
          <a:off x="0" y="0"/>
          <a:ext cx="0" cy="0"/>
          <a:chOff x="0" y="0"/>
          <a:chExt cx="0" cy="0"/>
        </a:xfrm>
      </p:grpSpPr>
      <p:sp>
        <p:nvSpPr>
          <p:cNvPr id="371" name="Google Shape;371;p55"/>
          <p:cNvSpPr txBox="1"/>
          <p:nvPr/>
        </p:nvSpPr>
        <p:spPr>
          <a:xfrm>
            <a:off x="1728588" y="836600"/>
            <a:ext cx="14830800" cy="11082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US" sz="7200">
                <a:solidFill>
                  <a:schemeClr val="dk1"/>
                </a:solidFill>
                <a:latin typeface="Halant"/>
                <a:ea typeface="Halant"/>
                <a:cs typeface="Halant"/>
                <a:sym typeface="Halant"/>
              </a:rPr>
              <a:t>THE LIFE OF ONA JUDGE</a:t>
            </a:r>
            <a:endParaRPr sz="200">
              <a:solidFill>
                <a:schemeClr val="dk1"/>
              </a:solidFill>
            </a:endParaRPr>
          </a:p>
        </p:txBody>
      </p:sp>
      <p:grpSp>
        <p:nvGrpSpPr>
          <p:cNvPr id="372" name="Google Shape;372;p55"/>
          <p:cNvGrpSpPr/>
          <p:nvPr/>
        </p:nvGrpSpPr>
        <p:grpSpPr>
          <a:xfrm>
            <a:off x="15859155" y="-98041"/>
            <a:ext cx="1562625" cy="1771271"/>
            <a:chOff x="0" y="-130721"/>
            <a:chExt cx="2083500" cy="2361695"/>
          </a:xfrm>
        </p:grpSpPr>
        <p:grpSp>
          <p:nvGrpSpPr>
            <p:cNvPr id="373" name="Google Shape;373;p55"/>
            <p:cNvGrpSpPr/>
            <p:nvPr/>
          </p:nvGrpSpPr>
          <p:grpSpPr>
            <a:xfrm>
              <a:off x="75599" y="-130721"/>
              <a:ext cx="1932614" cy="2361695"/>
              <a:chOff x="0" y="-47625"/>
              <a:chExt cx="704100" cy="860425"/>
            </a:xfrm>
          </p:grpSpPr>
          <p:sp>
            <p:nvSpPr>
              <p:cNvPr id="374" name="Google Shape;374;p55"/>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231F20"/>
              </a:solidFill>
              <a:ln>
                <a:noFill/>
              </a:ln>
            </p:spPr>
            <p:txBody>
              <a:bodyPr anchorCtr="0" anchor="ctr" bIns="91450" lIns="91450" spcFirstLastPara="1" rIns="91450" wrap="square" tIns="91450">
                <a:noAutofit/>
              </a:bodyPr>
              <a:lstStyle/>
              <a:p>
                <a:pPr indent="0" lvl="0" marL="0" rtl="0" algn="l">
                  <a:spcBef>
                    <a:spcPts val="0"/>
                  </a:spcBef>
                  <a:spcAft>
                    <a:spcPts val="0"/>
                  </a:spcAft>
                  <a:buNone/>
                </a:pPr>
                <a:r>
                  <a:t/>
                </a:r>
                <a:endParaRPr/>
              </a:p>
            </p:txBody>
          </p:sp>
          <p:sp>
            <p:nvSpPr>
              <p:cNvPr id="375" name="Google Shape;375;p55"/>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376" name="Google Shape;376;p55"/>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600">
                  <a:solidFill>
                    <a:srgbClr val="FFFFFF"/>
                  </a:solidFill>
                  <a:latin typeface="Halant"/>
                  <a:ea typeface="Halant"/>
                  <a:cs typeface="Halant"/>
                  <a:sym typeface="Halant"/>
                </a:rPr>
                <a:t>4</a:t>
              </a:r>
              <a:endParaRPr b="1" sz="5600">
                <a:solidFill>
                  <a:srgbClr val="FFFFFF"/>
                </a:solidFill>
                <a:latin typeface="Halant"/>
                <a:ea typeface="Halant"/>
                <a:cs typeface="Halant"/>
                <a:sym typeface="Halant"/>
              </a:endParaRPr>
            </a:p>
          </p:txBody>
        </p:sp>
      </p:grpSp>
      <p:sp>
        <p:nvSpPr>
          <p:cNvPr id="377" name="Google Shape;377;p55"/>
          <p:cNvSpPr/>
          <p:nvPr/>
        </p:nvSpPr>
        <p:spPr>
          <a:xfrm>
            <a:off x="9697545" y="8788169"/>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378" name="Google Shape;378;p55"/>
          <p:cNvSpPr/>
          <p:nvPr/>
        </p:nvSpPr>
        <p:spPr>
          <a:xfrm>
            <a:off x="1564423" y="-1641171"/>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grpSp>
        <p:nvGrpSpPr>
          <p:cNvPr id="379" name="Google Shape;379;p55"/>
          <p:cNvGrpSpPr/>
          <p:nvPr/>
        </p:nvGrpSpPr>
        <p:grpSpPr>
          <a:xfrm>
            <a:off x="185402" y="-144666"/>
            <a:ext cx="937479" cy="10432003"/>
            <a:chOff x="0" y="-38100"/>
            <a:chExt cx="246900" cy="2747433"/>
          </a:xfrm>
        </p:grpSpPr>
        <p:sp>
          <p:nvSpPr>
            <p:cNvPr id="380" name="Google Shape;380;p55"/>
            <p:cNvSpPr/>
            <p:nvPr/>
          </p:nvSpPr>
          <p:spPr>
            <a:xfrm>
              <a:off x="0" y="0"/>
              <a:ext cx="246798" cy="2709333"/>
            </a:xfrm>
            <a:custGeom>
              <a:rect b="b" l="l" r="r" t="t"/>
              <a:pathLst>
                <a:path extrusionOk="0" h="2709333" w="246798">
                  <a:moveTo>
                    <a:pt x="0" y="0"/>
                  </a:moveTo>
                  <a:lnTo>
                    <a:pt x="246798" y="0"/>
                  </a:lnTo>
                  <a:lnTo>
                    <a:pt x="246798" y="2709333"/>
                  </a:lnTo>
                  <a:lnTo>
                    <a:pt x="0" y="2709333"/>
                  </a:lnTo>
                  <a:close/>
                </a:path>
              </a:pathLst>
            </a:custGeom>
            <a:solidFill>
              <a:srgbClr val="EFFEF9"/>
            </a:solidFill>
            <a:ln>
              <a:noFill/>
            </a:ln>
          </p:spPr>
        </p:sp>
        <p:sp>
          <p:nvSpPr>
            <p:cNvPr id="381" name="Google Shape;381;p55"/>
            <p:cNvSpPr txBox="1"/>
            <p:nvPr/>
          </p:nvSpPr>
          <p:spPr>
            <a:xfrm>
              <a:off x="0" y="-38100"/>
              <a:ext cx="246900" cy="2747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382" name="Google Shape;382;p55"/>
          <p:cNvSpPr txBox="1"/>
          <p:nvPr/>
        </p:nvSpPr>
        <p:spPr>
          <a:xfrm rot="-5400000">
            <a:off x="-2822977" y="4928004"/>
            <a:ext cx="6882000" cy="431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800" u="none" cap="none" strike="noStrike">
                <a:solidFill>
                  <a:srgbClr val="231F20"/>
                </a:solidFill>
                <a:latin typeface="Halant"/>
                <a:ea typeface="Halant"/>
                <a:cs typeface="Halant"/>
                <a:sym typeface="Halant"/>
              </a:rPr>
              <a:t>© Thinking Nation </a:t>
            </a:r>
            <a:r>
              <a:rPr b="1" lang="en-US" sz="2800">
                <a:solidFill>
                  <a:srgbClr val="231F20"/>
                </a:solidFill>
                <a:latin typeface="Halant"/>
                <a:ea typeface="Halant"/>
                <a:cs typeface="Halant"/>
                <a:sym typeface="Halant"/>
              </a:rPr>
              <a:t>2025</a:t>
            </a:r>
            <a:endParaRPr sz="1400"/>
          </a:p>
        </p:txBody>
      </p:sp>
      <p:cxnSp>
        <p:nvCxnSpPr>
          <p:cNvPr id="383" name="Google Shape;383;p55"/>
          <p:cNvCxnSpPr/>
          <p:nvPr/>
        </p:nvCxnSpPr>
        <p:spPr>
          <a:xfrm rot="10800000">
            <a:off x="648533" y="-104669"/>
            <a:ext cx="5400" cy="2997600"/>
          </a:xfrm>
          <a:prstGeom prst="straightConnector1">
            <a:avLst/>
          </a:prstGeom>
          <a:noFill/>
          <a:ln cap="flat" cmpd="sng" w="114300">
            <a:solidFill>
              <a:srgbClr val="000000"/>
            </a:solidFill>
            <a:prstDash val="solid"/>
            <a:round/>
            <a:headEnd len="sm" w="sm" type="none"/>
            <a:tailEnd len="sm" w="sm" type="none"/>
          </a:ln>
        </p:spPr>
      </p:cxnSp>
      <p:cxnSp>
        <p:nvCxnSpPr>
          <p:cNvPr id="384" name="Google Shape;384;p55"/>
          <p:cNvCxnSpPr/>
          <p:nvPr/>
        </p:nvCxnSpPr>
        <p:spPr>
          <a:xfrm rot="10800000">
            <a:off x="643893" y="7289297"/>
            <a:ext cx="5400" cy="2997600"/>
          </a:xfrm>
          <a:prstGeom prst="straightConnector1">
            <a:avLst/>
          </a:prstGeom>
          <a:noFill/>
          <a:ln cap="flat" cmpd="sng" w="114300">
            <a:solidFill>
              <a:srgbClr val="000000"/>
            </a:solidFill>
            <a:prstDash val="solid"/>
            <a:round/>
            <a:headEnd len="sm" w="sm" type="none"/>
            <a:tailEnd len="sm" w="sm" type="none"/>
          </a:ln>
        </p:spPr>
      </p:cxnSp>
      <p:pic>
        <p:nvPicPr>
          <p:cNvPr descr="Ona Judge Staines was enslaved and forced to work as Martha Washington's personal servant until she escaped from the President's Mansion in Philadelphia. Much is known of Judge's life in comparison to other people enslaved by the Washingtons as a result of newspaper interviews she gave in 1845 and 1847, as well as George Washington’s frustrated attempts to recover her after she self-emancipated.&#10;&#10;In this video, African American Projects Coordinator Brenda Parker shares the story of Ona Judge, and how she ran away from the Washingtons to attain her freedom.&#10;&#10;Learn more about slavery at Mount Vernon: www.mountvernon.org/slavery" id="385" name="Google Shape;385;p55" title="Ona Judge: A Woman Who Escaped Slavery &amp; the Washingtons">
            <a:hlinkClick r:id="rId4"/>
          </p:cNvPr>
          <p:cNvPicPr preferRelativeResize="0"/>
          <p:nvPr/>
        </p:nvPicPr>
        <p:blipFill>
          <a:blip r:embed="rId5">
            <a:alphaModFix/>
          </a:blip>
          <a:stretch>
            <a:fillRect/>
          </a:stretch>
        </p:blipFill>
        <p:spPr>
          <a:xfrm>
            <a:off x="2573617" y="2175405"/>
            <a:ext cx="13140775" cy="739167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85"/>
                                        </p:tgtEl>
                                        <p:attrNameLst>
                                          <p:attrName>style.visibility</p:attrName>
                                        </p:attrNameLst>
                                      </p:cBhvr>
                                      <p:to>
                                        <p:strVal val="visible"/>
                                      </p:to>
                                    </p:set>
                                    <p:animEffect filter="fade" transition="in">
                                      <p:cBhvr>
                                        <p:cTn dur="1000"/>
                                        <p:tgtEl>
                                          <p:spTgt spid="38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